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57" r:id="rId7"/>
    <p:sldId id="280" r:id="rId8"/>
    <p:sldId id="275" r:id="rId9"/>
    <p:sldId id="276" r:id="rId10"/>
    <p:sldId id="277" r:id="rId11"/>
    <p:sldId id="278" r:id="rId12"/>
    <p:sldId id="267" r:id="rId13"/>
    <p:sldId id="281" r:id="rId14"/>
    <p:sldId id="282"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14C197-580B-42D7-A013-A7F936E20D76}" v="1" dt="2023-11-27T13:54:58.1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ie Charrier" userId="cabb7546-e327-40cd-86fa-35b9c14f84ad" providerId="ADAL" clId="{37537E23-FB86-402C-AA18-8EB8CC4850DE}"/>
    <pc:docChg chg="modSld">
      <pc:chgData name="Abbie Charrier" userId="cabb7546-e327-40cd-86fa-35b9c14f84ad" providerId="ADAL" clId="{37537E23-FB86-402C-AA18-8EB8CC4850DE}" dt="2023-01-02T15:28:03.522" v="15" actId="20577"/>
      <pc:docMkLst>
        <pc:docMk/>
      </pc:docMkLst>
      <pc:sldChg chg="modSp mod">
        <pc:chgData name="Abbie Charrier" userId="cabb7546-e327-40cd-86fa-35b9c14f84ad" providerId="ADAL" clId="{37537E23-FB86-402C-AA18-8EB8CC4850DE}" dt="2023-01-02T15:28:03.522" v="15" actId="20577"/>
        <pc:sldMkLst>
          <pc:docMk/>
          <pc:sldMk cId="315676891" sldId="257"/>
        </pc:sldMkLst>
        <pc:spChg chg="mod">
          <ac:chgData name="Abbie Charrier" userId="cabb7546-e327-40cd-86fa-35b9c14f84ad" providerId="ADAL" clId="{37537E23-FB86-402C-AA18-8EB8CC4850DE}" dt="2023-01-02T15:28:03.522" v="15" actId="20577"/>
          <ac:spMkLst>
            <pc:docMk/>
            <pc:sldMk cId="315676891" sldId="257"/>
            <ac:spMk id="3" creationId="{176ABF77-0945-4DEC-85DA-63B7870D7BAB}"/>
          </ac:spMkLst>
        </pc:spChg>
      </pc:sldChg>
    </pc:docChg>
  </pc:docChgLst>
  <pc:docChgLst>
    <pc:chgData name="Abbie Charrier" userId="cabb7546-e327-40cd-86fa-35b9c14f84ad" providerId="ADAL" clId="{FE14C197-580B-42D7-A013-A7F936E20D76}"/>
    <pc:docChg chg="custSel addSld delSld modSld">
      <pc:chgData name="Abbie Charrier" userId="cabb7546-e327-40cd-86fa-35b9c14f84ad" providerId="ADAL" clId="{FE14C197-580B-42D7-A013-A7F936E20D76}" dt="2023-11-28T14:29:48.966" v="480" actId="2696"/>
      <pc:docMkLst>
        <pc:docMk/>
      </pc:docMkLst>
      <pc:sldChg chg="modSp mod">
        <pc:chgData name="Abbie Charrier" userId="cabb7546-e327-40cd-86fa-35b9c14f84ad" providerId="ADAL" clId="{FE14C197-580B-42D7-A013-A7F936E20D76}" dt="2023-11-27T13:36:15.172" v="24" actId="20577"/>
        <pc:sldMkLst>
          <pc:docMk/>
          <pc:sldMk cId="1038660480" sldId="256"/>
        </pc:sldMkLst>
        <pc:spChg chg="mod">
          <ac:chgData name="Abbie Charrier" userId="cabb7546-e327-40cd-86fa-35b9c14f84ad" providerId="ADAL" clId="{FE14C197-580B-42D7-A013-A7F936E20D76}" dt="2023-11-27T13:36:00.293" v="7" actId="20577"/>
          <ac:spMkLst>
            <pc:docMk/>
            <pc:sldMk cId="1038660480" sldId="256"/>
            <ac:spMk id="2" creationId="{DD518268-0DF4-5D83-EA5D-012FE41890EC}"/>
          </ac:spMkLst>
        </pc:spChg>
        <pc:spChg chg="mod">
          <ac:chgData name="Abbie Charrier" userId="cabb7546-e327-40cd-86fa-35b9c14f84ad" providerId="ADAL" clId="{FE14C197-580B-42D7-A013-A7F936E20D76}" dt="2023-11-27T13:36:15.172" v="24" actId="20577"/>
          <ac:spMkLst>
            <pc:docMk/>
            <pc:sldMk cId="1038660480" sldId="256"/>
            <ac:spMk id="6" creationId="{D6096F16-41A7-4EBF-9817-67DB414776D7}"/>
          </ac:spMkLst>
        </pc:spChg>
      </pc:sldChg>
      <pc:sldChg chg="modSp mod">
        <pc:chgData name="Abbie Charrier" userId="cabb7546-e327-40cd-86fa-35b9c14f84ad" providerId="ADAL" clId="{FE14C197-580B-42D7-A013-A7F936E20D76}" dt="2023-11-27T13:37:19.012" v="119" actId="20577"/>
        <pc:sldMkLst>
          <pc:docMk/>
          <pc:sldMk cId="315676891" sldId="257"/>
        </pc:sldMkLst>
        <pc:spChg chg="mod">
          <ac:chgData name="Abbie Charrier" userId="cabb7546-e327-40cd-86fa-35b9c14f84ad" providerId="ADAL" clId="{FE14C197-580B-42D7-A013-A7F936E20D76}" dt="2023-11-27T13:37:19.012" v="119" actId="20577"/>
          <ac:spMkLst>
            <pc:docMk/>
            <pc:sldMk cId="315676891" sldId="257"/>
            <ac:spMk id="3" creationId="{176ABF77-0945-4DEC-85DA-63B7870D7BAB}"/>
          </ac:spMkLst>
        </pc:spChg>
      </pc:sldChg>
      <pc:sldChg chg="modSp del mod">
        <pc:chgData name="Abbie Charrier" userId="cabb7546-e327-40cd-86fa-35b9c14f84ad" providerId="ADAL" clId="{FE14C197-580B-42D7-A013-A7F936E20D76}" dt="2023-11-27T13:45:32.108" v="415" actId="2696"/>
        <pc:sldMkLst>
          <pc:docMk/>
          <pc:sldMk cId="1668691143" sldId="274"/>
        </pc:sldMkLst>
        <pc:spChg chg="mod">
          <ac:chgData name="Abbie Charrier" userId="cabb7546-e327-40cd-86fa-35b9c14f84ad" providerId="ADAL" clId="{FE14C197-580B-42D7-A013-A7F936E20D76}" dt="2023-11-27T13:45:09.081" v="413" actId="20577"/>
          <ac:spMkLst>
            <pc:docMk/>
            <pc:sldMk cId="1668691143" sldId="274"/>
            <ac:spMk id="7" creationId="{92C5C3D5-09BF-4F73-9AF6-DDA45F971D4C}"/>
          </ac:spMkLst>
        </pc:spChg>
      </pc:sldChg>
      <pc:sldChg chg="modSp del mod">
        <pc:chgData name="Abbie Charrier" userId="cabb7546-e327-40cd-86fa-35b9c14f84ad" providerId="ADAL" clId="{FE14C197-580B-42D7-A013-A7F936E20D76}" dt="2023-11-28T14:29:48.966" v="480" actId="2696"/>
        <pc:sldMkLst>
          <pc:docMk/>
          <pc:sldMk cId="3156201830" sldId="279"/>
        </pc:sldMkLst>
        <pc:spChg chg="mod">
          <ac:chgData name="Abbie Charrier" userId="cabb7546-e327-40cd-86fa-35b9c14f84ad" providerId="ADAL" clId="{FE14C197-580B-42D7-A013-A7F936E20D76}" dt="2023-11-27T13:44:02.283" v="357" actId="20577"/>
          <ac:spMkLst>
            <pc:docMk/>
            <pc:sldMk cId="3156201830" sldId="279"/>
            <ac:spMk id="3" creationId="{1311B180-A648-45EC-9836-5145FEFA7700}"/>
          </ac:spMkLst>
        </pc:spChg>
      </pc:sldChg>
      <pc:sldChg chg="modSp add mod">
        <pc:chgData name="Abbie Charrier" userId="cabb7546-e327-40cd-86fa-35b9c14f84ad" providerId="ADAL" clId="{FE14C197-580B-42D7-A013-A7F936E20D76}" dt="2023-11-27T23:14:46.932" v="479" actId="20577"/>
        <pc:sldMkLst>
          <pc:docMk/>
          <pc:sldMk cId="1131277283" sldId="280"/>
        </pc:sldMkLst>
        <pc:spChg chg="mod">
          <ac:chgData name="Abbie Charrier" userId="cabb7546-e327-40cd-86fa-35b9c14f84ad" providerId="ADAL" clId="{FE14C197-580B-42D7-A013-A7F936E20D76}" dt="2023-11-27T23:14:46.932" v="479" actId="20577"/>
          <ac:spMkLst>
            <pc:docMk/>
            <pc:sldMk cId="1131277283" sldId="280"/>
            <ac:spMk id="3" creationId="{176ABF77-0945-4DEC-85DA-63B7870D7BAB}"/>
          </ac:spMkLst>
        </pc:spChg>
      </pc:sldChg>
      <pc:sldChg chg="modSp add mod">
        <pc:chgData name="Abbie Charrier" userId="cabb7546-e327-40cd-86fa-35b9c14f84ad" providerId="ADAL" clId="{FE14C197-580B-42D7-A013-A7F936E20D76}" dt="2023-11-27T13:45:52.868" v="467" actId="20577"/>
        <pc:sldMkLst>
          <pc:docMk/>
          <pc:sldMk cId="2669589518" sldId="281"/>
        </pc:sldMkLst>
        <pc:spChg chg="mod">
          <ac:chgData name="Abbie Charrier" userId="cabb7546-e327-40cd-86fa-35b9c14f84ad" providerId="ADAL" clId="{FE14C197-580B-42D7-A013-A7F936E20D76}" dt="2023-11-27T13:45:52.868" v="467" actId="20577"/>
          <ac:spMkLst>
            <pc:docMk/>
            <pc:sldMk cId="2669589518" sldId="281"/>
            <ac:spMk id="7" creationId="{92C5C3D5-09BF-4F73-9AF6-DDA45F971D4C}"/>
          </ac:spMkLst>
        </pc:spChg>
      </pc:sldChg>
      <pc:sldChg chg="addSp delSp modSp new mod">
        <pc:chgData name="Abbie Charrier" userId="cabb7546-e327-40cd-86fa-35b9c14f84ad" providerId="ADAL" clId="{FE14C197-580B-42D7-A013-A7F936E20D76}" dt="2023-11-27T13:55:00.963" v="472" actId="27614"/>
        <pc:sldMkLst>
          <pc:docMk/>
          <pc:sldMk cId="3167415730" sldId="282"/>
        </pc:sldMkLst>
        <pc:spChg chg="del">
          <ac:chgData name="Abbie Charrier" userId="cabb7546-e327-40cd-86fa-35b9c14f84ad" providerId="ADAL" clId="{FE14C197-580B-42D7-A013-A7F936E20D76}" dt="2023-11-27T13:54:47.153" v="469" actId="478"/>
          <ac:spMkLst>
            <pc:docMk/>
            <pc:sldMk cId="3167415730" sldId="282"/>
            <ac:spMk id="2" creationId="{5A44E052-80D0-6D38-9EE9-505E40282E61}"/>
          </ac:spMkLst>
        </pc:spChg>
        <pc:spChg chg="del">
          <ac:chgData name="Abbie Charrier" userId="cabb7546-e327-40cd-86fa-35b9c14f84ad" providerId="ADAL" clId="{FE14C197-580B-42D7-A013-A7F936E20D76}" dt="2023-11-27T13:54:48.352" v="470" actId="478"/>
          <ac:spMkLst>
            <pc:docMk/>
            <pc:sldMk cId="3167415730" sldId="282"/>
            <ac:spMk id="3" creationId="{60969211-036C-FF50-451F-AC3C7001FAD2}"/>
          </ac:spMkLst>
        </pc:spChg>
        <pc:picChg chg="add mod">
          <ac:chgData name="Abbie Charrier" userId="cabb7546-e327-40cd-86fa-35b9c14f84ad" providerId="ADAL" clId="{FE14C197-580B-42D7-A013-A7F936E20D76}" dt="2023-11-27T13:55:00.963" v="472" actId="27614"/>
          <ac:picMkLst>
            <pc:docMk/>
            <pc:sldMk cId="3167415730" sldId="282"/>
            <ac:picMk id="5" creationId="{95B3BFDE-F395-C27C-D875-34F339CD2C2F}"/>
          </ac:picMkLst>
        </pc:picChg>
      </pc:sldChg>
    </pc:docChg>
  </pc:docChgLst>
  <pc:docChgLst>
    <pc:chgData name="Abbie Charrier" userId="cabb7546-e327-40cd-86fa-35b9c14f84ad" providerId="ADAL" clId="{106E74B9-4167-4E15-B3DC-D26F6BE4F1E9}"/>
    <pc:docChg chg="undo redo custSel addSld delSld modSld">
      <pc:chgData name="Abbie Charrier" userId="cabb7546-e327-40cd-86fa-35b9c14f84ad" providerId="ADAL" clId="{106E74B9-4167-4E15-B3DC-D26F6BE4F1E9}" dt="2022-11-28T18:25:25.980" v="2404" actId="27636"/>
      <pc:docMkLst>
        <pc:docMk/>
      </pc:docMkLst>
      <pc:sldChg chg="addSp modSp mod">
        <pc:chgData name="Abbie Charrier" userId="cabb7546-e327-40cd-86fa-35b9c14f84ad" providerId="ADAL" clId="{106E74B9-4167-4E15-B3DC-D26F6BE4F1E9}" dt="2022-11-21T14:59:24.040" v="2398" actId="403"/>
        <pc:sldMkLst>
          <pc:docMk/>
          <pc:sldMk cId="1038660480" sldId="256"/>
        </pc:sldMkLst>
        <pc:spChg chg="add mod">
          <ac:chgData name="Abbie Charrier" userId="cabb7546-e327-40cd-86fa-35b9c14f84ad" providerId="ADAL" clId="{106E74B9-4167-4E15-B3DC-D26F6BE4F1E9}" dt="2022-11-21T14:59:24.040" v="2398" actId="403"/>
          <ac:spMkLst>
            <pc:docMk/>
            <pc:sldMk cId="1038660480" sldId="256"/>
            <ac:spMk id="2" creationId="{DD518268-0DF4-5D83-EA5D-012FE41890EC}"/>
          </ac:spMkLst>
        </pc:spChg>
        <pc:spChg chg="mod">
          <ac:chgData name="Abbie Charrier" userId="cabb7546-e327-40cd-86fa-35b9c14f84ad" providerId="ADAL" clId="{106E74B9-4167-4E15-B3DC-D26F6BE4F1E9}" dt="2022-11-21T14:58:46.596" v="2387" actId="1076"/>
          <ac:spMkLst>
            <pc:docMk/>
            <pc:sldMk cId="1038660480" sldId="256"/>
            <ac:spMk id="6" creationId="{D6096F16-41A7-4EBF-9817-67DB414776D7}"/>
          </ac:spMkLst>
        </pc:spChg>
        <pc:spChg chg="mod">
          <ac:chgData name="Abbie Charrier" userId="cabb7546-e327-40cd-86fa-35b9c14f84ad" providerId="ADAL" clId="{106E74B9-4167-4E15-B3DC-D26F6BE4F1E9}" dt="2022-11-21T14:58:59.229" v="2391" actId="1076"/>
          <ac:spMkLst>
            <pc:docMk/>
            <pc:sldMk cId="1038660480" sldId="256"/>
            <ac:spMk id="8" creationId="{03DC1F4D-B7F8-4C66-877D-71EE67DEB448}"/>
          </ac:spMkLst>
        </pc:spChg>
        <pc:picChg chg="mod modCrop">
          <ac:chgData name="Abbie Charrier" userId="cabb7546-e327-40cd-86fa-35b9c14f84ad" providerId="ADAL" clId="{106E74B9-4167-4E15-B3DC-D26F6BE4F1E9}" dt="2022-11-21T14:59:14.901" v="2395" actId="1076"/>
          <ac:picMkLst>
            <pc:docMk/>
            <pc:sldMk cId="1038660480" sldId="256"/>
            <ac:picMk id="7" creationId="{D41B4858-32E4-4C67-914E-F78B9F152BA2}"/>
          </ac:picMkLst>
        </pc:picChg>
      </pc:sldChg>
      <pc:sldChg chg="modSp mod">
        <pc:chgData name="Abbie Charrier" userId="cabb7546-e327-40cd-86fa-35b9c14f84ad" providerId="ADAL" clId="{106E74B9-4167-4E15-B3DC-D26F6BE4F1E9}" dt="2022-11-28T18:15:19.180" v="2400" actId="1076"/>
        <pc:sldMkLst>
          <pc:docMk/>
          <pc:sldMk cId="315676891" sldId="257"/>
        </pc:sldMkLst>
        <pc:spChg chg="mod">
          <ac:chgData name="Abbie Charrier" userId="cabb7546-e327-40cd-86fa-35b9c14f84ad" providerId="ADAL" clId="{106E74B9-4167-4E15-B3DC-D26F6BE4F1E9}" dt="2022-11-28T18:15:19.180" v="2400" actId="1076"/>
          <ac:spMkLst>
            <pc:docMk/>
            <pc:sldMk cId="315676891" sldId="257"/>
            <ac:spMk id="3" creationId="{176ABF77-0945-4DEC-85DA-63B7870D7BAB}"/>
          </ac:spMkLst>
        </pc:spChg>
      </pc:sldChg>
      <pc:sldChg chg="del">
        <pc:chgData name="Abbie Charrier" userId="cabb7546-e327-40cd-86fa-35b9c14f84ad" providerId="ADAL" clId="{106E74B9-4167-4E15-B3DC-D26F6BE4F1E9}" dt="2022-11-09T15:36:49.059" v="101" actId="2696"/>
        <pc:sldMkLst>
          <pc:docMk/>
          <pc:sldMk cId="2530478030" sldId="264"/>
        </pc:sldMkLst>
      </pc:sldChg>
      <pc:sldChg chg="modSp mod">
        <pc:chgData name="Abbie Charrier" userId="cabb7546-e327-40cd-86fa-35b9c14f84ad" providerId="ADAL" clId="{106E74B9-4167-4E15-B3DC-D26F6BE4F1E9}" dt="2022-11-28T18:25:25.980" v="2404" actId="27636"/>
        <pc:sldMkLst>
          <pc:docMk/>
          <pc:sldMk cId="1097791798" sldId="265"/>
        </pc:sldMkLst>
        <pc:spChg chg="mod">
          <ac:chgData name="Abbie Charrier" userId="cabb7546-e327-40cd-86fa-35b9c14f84ad" providerId="ADAL" clId="{106E74B9-4167-4E15-B3DC-D26F6BE4F1E9}" dt="2022-11-28T18:25:25.980" v="2404" actId="27636"/>
          <ac:spMkLst>
            <pc:docMk/>
            <pc:sldMk cId="1097791798" sldId="265"/>
            <ac:spMk id="3" creationId="{176ABF77-0945-4DEC-85DA-63B7870D7BAB}"/>
          </ac:spMkLst>
        </pc:spChg>
      </pc:sldChg>
      <pc:sldChg chg="modSp mod">
        <pc:chgData name="Abbie Charrier" userId="cabb7546-e327-40cd-86fa-35b9c14f84ad" providerId="ADAL" clId="{106E74B9-4167-4E15-B3DC-D26F6BE4F1E9}" dt="2022-11-09T15:50:10.376" v="2034" actId="20577"/>
        <pc:sldMkLst>
          <pc:docMk/>
          <pc:sldMk cId="603908045" sldId="267"/>
        </pc:sldMkLst>
        <pc:spChg chg="mod">
          <ac:chgData name="Abbie Charrier" userId="cabb7546-e327-40cd-86fa-35b9c14f84ad" providerId="ADAL" clId="{106E74B9-4167-4E15-B3DC-D26F6BE4F1E9}" dt="2022-11-09T15:50:10.376" v="2034" actId="20577"/>
          <ac:spMkLst>
            <pc:docMk/>
            <pc:sldMk cId="603908045" sldId="267"/>
            <ac:spMk id="8" creationId="{C3530A5B-C005-4ADC-85EC-0B45288631CD}"/>
          </ac:spMkLst>
        </pc:spChg>
      </pc:sldChg>
      <pc:sldChg chg="modSp mod">
        <pc:chgData name="Abbie Charrier" userId="cabb7546-e327-40cd-86fa-35b9c14f84ad" providerId="ADAL" clId="{106E74B9-4167-4E15-B3DC-D26F6BE4F1E9}" dt="2022-11-09T15:55:49.524" v="2171" actId="120"/>
        <pc:sldMkLst>
          <pc:docMk/>
          <pc:sldMk cId="1668691143" sldId="274"/>
        </pc:sldMkLst>
        <pc:spChg chg="mod">
          <ac:chgData name="Abbie Charrier" userId="cabb7546-e327-40cd-86fa-35b9c14f84ad" providerId="ADAL" clId="{106E74B9-4167-4E15-B3DC-D26F6BE4F1E9}" dt="2022-11-09T15:55:49.524" v="2171" actId="120"/>
          <ac:spMkLst>
            <pc:docMk/>
            <pc:sldMk cId="1668691143" sldId="274"/>
            <ac:spMk id="7" creationId="{92C5C3D5-09BF-4F73-9AF6-DDA45F971D4C}"/>
          </ac:spMkLst>
        </pc:spChg>
      </pc:sldChg>
      <pc:sldChg chg="modSp add mod">
        <pc:chgData name="Abbie Charrier" userId="cabb7546-e327-40cd-86fa-35b9c14f84ad" providerId="ADAL" clId="{106E74B9-4167-4E15-B3DC-D26F6BE4F1E9}" dt="2022-11-09T15:40:52.530" v="639" actId="27636"/>
        <pc:sldMkLst>
          <pc:docMk/>
          <pc:sldMk cId="3536414433" sldId="275"/>
        </pc:sldMkLst>
        <pc:spChg chg="mod">
          <ac:chgData name="Abbie Charrier" userId="cabb7546-e327-40cd-86fa-35b9c14f84ad" providerId="ADAL" clId="{106E74B9-4167-4E15-B3DC-D26F6BE4F1E9}" dt="2022-11-09T15:40:52.530" v="639" actId="27636"/>
          <ac:spMkLst>
            <pc:docMk/>
            <pc:sldMk cId="3536414433" sldId="275"/>
            <ac:spMk id="3" creationId="{176ABF77-0945-4DEC-85DA-63B7870D7BAB}"/>
          </ac:spMkLst>
        </pc:spChg>
      </pc:sldChg>
      <pc:sldChg chg="del">
        <pc:chgData name="Abbie Charrier" userId="cabb7546-e327-40cd-86fa-35b9c14f84ad" providerId="ADAL" clId="{106E74B9-4167-4E15-B3DC-D26F6BE4F1E9}" dt="2022-11-09T15:36:58.090" v="102" actId="2696"/>
        <pc:sldMkLst>
          <pc:docMk/>
          <pc:sldMk cId="3646734642" sldId="275"/>
        </pc:sldMkLst>
      </pc:sldChg>
      <pc:sldChg chg="modSp add mod">
        <pc:chgData name="Abbie Charrier" userId="cabb7546-e327-40cd-86fa-35b9c14f84ad" providerId="ADAL" clId="{106E74B9-4167-4E15-B3DC-D26F6BE4F1E9}" dt="2022-11-09T15:45:55.936" v="1488" actId="20577"/>
        <pc:sldMkLst>
          <pc:docMk/>
          <pc:sldMk cId="1793147712" sldId="276"/>
        </pc:sldMkLst>
        <pc:spChg chg="mod">
          <ac:chgData name="Abbie Charrier" userId="cabb7546-e327-40cd-86fa-35b9c14f84ad" providerId="ADAL" clId="{106E74B9-4167-4E15-B3DC-D26F6BE4F1E9}" dt="2022-11-09T15:45:55.936" v="1488" actId="20577"/>
          <ac:spMkLst>
            <pc:docMk/>
            <pc:sldMk cId="1793147712" sldId="276"/>
            <ac:spMk id="3" creationId="{176ABF77-0945-4DEC-85DA-63B7870D7BAB}"/>
          </ac:spMkLst>
        </pc:spChg>
      </pc:sldChg>
      <pc:sldChg chg="new del">
        <pc:chgData name="Abbie Charrier" userId="cabb7546-e327-40cd-86fa-35b9c14f84ad" providerId="ADAL" clId="{106E74B9-4167-4E15-B3DC-D26F6BE4F1E9}" dt="2022-11-09T15:41:12.285" v="641" actId="680"/>
        <pc:sldMkLst>
          <pc:docMk/>
          <pc:sldMk cId="3461952387" sldId="276"/>
        </pc:sldMkLst>
      </pc:sldChg>
      <pc:sldChg chg="modSp add mod">
        <pc:chgData name="Abbie Charrier" userId="cabb7546-e327-40cd-86fa-35b9c14f84ad" providerId="ADAL" clId="{106E74B9-4167-4E15-B3DC-D26F6BE4F1E9}" dt="2022-11-09T15:46:29.329" v="1489" actId="20577"/>
        <pc:sldMkLst>
          <pc:docMk/>
          <pc:sldMk cId="360706809" sldId="277"/>
        </pc:sldMkLst>
        <pc:spChg chg="mod">
          <ac:chgData name="Abbie Charrier" userId="cabb7546-e327-40cd-86fa-35b9c14f84ad" providerId="ADAL" clId="{106E74B9-4167-4E15-B3DC-D26F6BE4F1E9}" dt="2022-11-09T15:46:29.329" v="1489" actId="20577"/>
          <ac:spMkLst>
            <pc:docMk/>
            <pc:sldMk cId="360706809" sldId="277"/>
            <ac:spMk id="3" creationId="{176ABF77-0945-4DEC-85DA-63B7870D7BAB}"/>
          </ac:spMkLst>
        </pc:spChg>
      </pc:sldChg>
      <pc:sldChg chg="modSp add mod">
        <pc:chgData name="Abbie Charrier" userId="cabb7546-e327-40cd-86fa-35b9c14f84ad" providerId="ADAL" clId="{106E74B9-4167-4E15-B3DC-D26F6BE4F1E9}" dt="2022-11-09T15:49:30.680" v="2026" actId="20577"/>
        <pc:sldMkLst>
          <pc:docMk/>
          <pc:sldMk cId="2814546057" sldId="278"/>
        </pc:sldMkLst>
        <pc:spChg chg="mod">
          <ac:chgData name="Abbie Charrier" userId="cabb7546-e327-40cd-86fa-35b9c14f84ad" providerId="ADAL" clId="{106E74B9-4167-4E15-B3DC-D26F6BE4F1E9}" dt="2022-11-09T15:49:30.680" v="2026" actId="20577"/>
          <ac:spMkLst>
            <pc:docMk/>
            <pc:sldMk cId="2814546057" sldId="278"/>
            <ac:spMk id="3" creationId="{176ABF77-0945-4DEC-85DA-63B7870D7BAB}"/>
          </ac:spMkLst>
        </pc:spChg>
      </pc:sldChg>
      <pc:sldChg chg="new del">
        <pc:chgData name="Abbie Charrier" userId="cabb7546-e327-40cd-86fa-35b9c14f84ad" providerId="ADAL" clId="{106E74B9-4167-4E15-B3DC-D26F6BE4F1E9}" dt="2022-11-09T15:49:58.937" v="2028" actId="680"/>
        <pc:sldMkLst>
          <pc:docMk/>
          <pc:sldMk cId="2227813800" sldId="279"/>
        </pc:sldMkLst>
      </pc:sldChg>
      <pc:sldChg chg="addSp delSp modSp add mod">
        <pc:chgData name="Abbie Charrier" userId="cabb7546-e327-40cd-86fa-35b9c14f84ad" providerId="ADAL" clId="{106E74B9-4167-4E15-B3DC-D26F6BE4F1E9}" dt="2022-11-09T15:54:20.111" v="2118" actId="20577"/>
        <pc:sldMkLst>
          <pc:docMk/>
          <pc:sldMk cId="3156201830" sldId="279"/>
        </pc:sldMkLst>
        <pc:spChg chg="add del mod">
          <ac:chgData name="Abbie Charrier" userId="cabb7546-e327-40cd-86fa-35b9c14f84ad" providerId="ADAL" clId="{106E74B9-4167-4E15-B3DC-D26F6BE4F1E9}" dt="2022-11-09T15:51:03.742" v="2047" actId="478"/>
          <ac:spMkLst>
            <pc:docMk/>
            <pc:sldMk cId="3156201830" sldId="279"/>
            <ac:spMk id="2" creationId="{7549D044-BDA3-28BA-5A18-615C57CBF6B0}"/>
          </ac:spMkLst>
        </pc:spChg>
        <pc:spChg chg="add mod">
          <ac:chgData name="Abbie Charrier" userId="cabb7546-e327-40cd-86fa-35b9c14f84ad" providerId="ADAL" clId="{106E74B9-4167-4E15-B3DC-D26F6BE4F1E9}" dt="2022-11-09T15:54:20.111" v="2118" actId="20577"/>
          <ac:spMkLst>
            <pc:docMk/>
            <pc:sldMk cId="3156201830" sldId="279"/>
            <ac:spMk id="3" creationId="{1311B180-A648-45EC-9836-5145FEFA7700}"/>
          </ac:spMkLst>
        </pc:spChg>
        <pc:spChg chg="mod">
          <ac:chgData name="Abbie Charrier" userId="cabb7546-e327-40cd-86fa-35b9c14f84ad" providerId="ADAL" clId="{106E74B9-4167-4E15-B3DC-D26F6BE4F1E9}" dt="2022-11-09T15:50:32.605" v="2041" actId="20577"/>
          <ac:spMkLst>
            <pc:docMk/>
            <pc:sldMk cId="3156201830" sldId="279"/>
            <ac:spMk id="8" creationId="{C3530A5B-C005-4ADC-85EC-0B45288631C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A92155-76B2-4B9B-A9D4-DC05C75E579F}" type="datetimeFigureOut">
              <a:rPr lang="en-US" smtClean="0"/>
              <a:t>11/28/2023</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9DA6C3F5-5909-4DF9-B0A3-875FDF5D476B}" type="slidenum">
              <a:rPr lang="en-US" smtClean="0"/>
              <a:t>‹#›</a:t>
            </a:fld>
            <a:endParaRPr lang="en-US"/>
          </a:p>
        </p:txBody>
      </p:sp>
    </p:spTree>
    <p:extLst>
      <p:ext uri="{BB962C8B-B14F-4D97-AF65-F5344CB8AC3E}">
        <p14:creationId xmlns:p14="http://schemas.microsoft.com/office/powerpoint/2010/main" val="196993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92155-76B2-4B9B-A9D4-DC05C75E579F}"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19663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92155-76B2-4B9B-A9D4-DC05C75E579F}"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408125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A92155-76B2-4B9B-A9D4-DC05C75E579F}"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4120782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A92155-76B2-4B9B-A9D4-DC05C75E579F}"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256571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A92155-76B2-4B9B-A9D4-DC05C75E579F}"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373750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A92155-76B2-4B9B-A9D4-DC05C75E579F}" type="datetimeFigureOut">
              <a:rPr lang="en-US" smtClean="0"/>
              <a:t>11/28/2023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3115951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A92155-76B2-4B9B-A9D4-DC05C75E579F}" type="datetimeFigureOut">
              <a:rPr lang="en-US" smtClean="0"/>
              <a:t>11/28/2023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2932159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92155-76B2-4B9B-A9D4-DC05C75E579F}" type="datetimeFigureOut">
              <a:rPr lang="en-US" smtClean="0"/>
              <a:t>11/28/2023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6C3F5-5909-4DF9-B0A3-875FDF5D476B}" type="slidenum">
              <a:rPr lang="en-US" smtClean="0"/>
              <a:t>‹#›</a:t>
            </a:fld>
            <a:endParaRPr lang="en-US"/>
          </a:p>
        </p:txBody>
      </p:sp>
    </p:spTree>
    <p:extLst>
      <p:ext uri="{BB962C8B-B14F-4D97-AF65-F5344CB8AC3E}">
        <p14:creationId xmlns:p14="http://schemas.microsoft.com/office/powerpoint/2010/main" val="317118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55A92155-76B2-4B9B-A9D4-DC05C75E579F}"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DA6C3F5-5909-4DF9-B0A3-875FDF5D476B}" type="slidenum">
              <a:rPr lang="en-US" smtClean="0"/>
              <a:t>‹#›</a:t>
            </a:fld>
            <a:endParaRPr lang="en-US"/>
          </a:p>
        </p:txBody>
      </p:sp>
    </p:spTree>
    <p:extLst>
      <p:ext uri="{BB962C8B-B14F-4D97-AF65-F5344CB8AC3E}">
        <p14:creationId xmlns:p14="http://schemas.microsoft.com/office/powerpoint/2010/main" val="321881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A92155-76B2-4B9B-A9D4-DC05C75E579F}" type="datetimeFigureOut">
              <a:rPr lang="en-US" smtClean="0"/>
              <a:t>11/28/2023</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9DA6C3F5-5909-4DF9-B0A3-875FDF5D476B}" type="slidenum">
              <a:rPr lang="en-US" smtClean="0"/>
              <a:t>‹#›</a:t>
            </a:fld>
            <a:endParaRPr lang="en-US"/>
          </a:p>
        </p:txBody>
      </p:sp>
    </p:spTree>
    <p:extLst>
      <p:ext uri="{BB962C8B-B14F-4D97-AF65-F5344CB8AC3E}">
        <p14:creationId xmlns:p14="http://schemas.microsoft.com/office/powerpoint/2010/main" val="19366262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A92155-76B2-4B9B-A9D4-DC05C75E579F}" type="datetimeFigureOut">
              <a:rPr lang="en-US" smtClean="0"/>
              <a:t>11/28/2023</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9DA6C3F5-5909-4DF9-B0A3-875FDF5D476B}" type="slidenum">
              <a:rPr lang="en-US" smtClean="0"/>
              <a:t>‹#›</a:t>
            </a:fld>
            <a:endParaRPr lang="en-US"/>
          </a:p>
        </p:txBody>
      </p:sp>
    </p:spTree>
    <p:extLst>
      <p:ext uri="{BB962C8B-B14F-4D97-AF65-F5344CB8AC3E}">
        <p14:creationId xmlns:p14="http://schemas.microsoft.com/office/powerpoint/2010/main" val="3776122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charrier@clubaycc.or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wgrenier@clubaycc.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wgrenier@clubaycc.org" TargetMode="External"/><Relationship Id="rId2" Type="http://schemas.openxmlformats.org/officeDocument/2006/relationships/hyperlink" Target="mailto:acharrier@clubaycc.org"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charrier@clubaycc.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996CBB6-8D24-4FA5-A518-D9D878A408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1F02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E8857F7-F05F-4317-9D97-F35571819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D41B4858-32E4-4C67-914E-F78B9F152BA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3082" t="12629" r="15634" b="12075"/>
          <a:stretch/>
        </p:blipFill>
        <p:spPr>
          <a:xfrm>
            <a:off x="1109710" y="489959"/>
            <a:ext cx="2734322" cy="2166151"/>
          </a:xfrm>
          <a:prstGeom prst="rect">
            <a:avLst/>
          </a:prstGeom>
        </p:spPr>
      </p:pic>
      <p:sp>
        <p:nvSpPr>
          <p:cNvPr id="8" name="TextBox 7">
            <a:extLst>
              <a:ext uri="{FF2B5EF4-FFF2-40B4-BE49-F238E27FC236}">
                <a16:creationId xmlns:a16="http://schemas.microsoft.com/office/drawing/2014/main" id="{03DC1F4D-B7F8-4C66-877D-71EE67DEB448}"/>
              </a:ext>
            </a:extLst>
          </p:cNvPr>
          <p:cNvSpPr txBox="1"/>
          <p:nvPr/>
        </p:nvSpPr>
        <p:spPr>
          <a:xfrm>
            <a:off x="4494294" y="452372"/>
            <a:ext cx="7459200" cy="1815882"/>
          </a:xfrm>
          <a:prstGeom prst="rect">
            <a:avLst/>
          </a:prstGeom>
          <a:noFill/>
        </p:spPr>
        <p:txBody>
          <a:bodyPr wrap="square" rtlCol="0">
            <a:spAutoFit/>
          </a:bodyPr>
          <a:lstStyle/>
          <a:p>
            <a:r>
              <a:rPr lang="en-US" sz="2800" dirty="0"/>
              <a:t>Welcome to the AHT Informational Meeting. Please make sure your microphones are muted unless you have a question. Please hold all questions until the end of the meeting. </a:t>
            </a:r>
          </a:p>
        </p:txBody>
      </p:sp>
      <p:sp>
        <p:nvSpPr>
          <p:cNvPr id="6" name="TextBox 5">
            <a:extLst>
              <a:ext uri="{FF2B5EF4-FFF2-40B4-BE49-F238E27FC236}">
                <a16:creationId xmlns:a16="http://schemas.microsoft.com/office/drawing/2014/main" id="{D6096F16-41A7-4EBF-9817-67DB414776D7}"/>
              </a:ext>
            </a:extLst>
          </p:cNvPr>
          <p:cNvSpPr txBox="1"/>
          <p:nvPr/>
        </p:nvSpPr>
        <p:spPr>
          <a:xfrm>
            <a:off x="554676" y="5168497"/>
            <a:ext cx="11160311" cy="830997"/>
          </a:xfrm>
          <a:prstGeom prst="rect">
            <a:avLst/>
          </a:prstGeom>
          <a:noFill/>
        </p:spPr>
        <p:txBody>
          <a:bodyPr wrap="square" rtlCol="0">
            <a:spAutoFit/>
          </a:bodyPr>
          <a:lstStyle/>
          <a:p>
            <a:pPr algn="ctr"/>
            <a:r>
              <a:rPr lang="en-US" sz="2400" dirty="0">
                <a:highlight>
                  <a:srgbClr val="00FFFF"/>
                </a:highlight>
              </a:rPr>
              <a:t>General questions: Abbie Charrier </a:t>
            </a:r>
            <a:r>
              <a:rPr lang="en-US" sz="2400" dirty="0">
                <a:highlight>
                  <a:srgbClr val="00FFFF"/>
                </a:highlight>
                <a:hlinkClick r:id="rId3"/>
              </a:rPr>
              <a:t>acharrier@clubaycc.org</a:t>
            </a:r>
            <a:endParaRPr lang="en-US" sz="2400" dirty="0">
              <a:highlight>
                <a:srgbClr val="00FFFF"/>
              </a:highlight>
            </a:endParaRPr>
          </a:p>
          <a:p>
            <a:pPr algn="ctr"/>
            <a:r>
              <a:rPr lang="en-US" sz="2400" dirty="0">
                <a:highlight>
                  <a:srgbClr val="FFFF00"/>
                </a:highlight>
              </a:rPr>
              <a:t>Account &amp; Financial aid questions: Wendy Grenier </a:t>
            </a:r>
            <a:r>
              <a:rPr lang="en-US" sz="2400" dirty="0">
                <a:highlight>
                  <a:srgbClr val="FFFF00"/>
                </a:highlight>
                <a:hlinkClick r:id="rId4"/>
              </a:rPr>
              <a:t>wgrenier@clubaycc.org</a:t>
            </a:r>
            <a:r>
              <a:rPr lang="en-US" sz="2400" dirty="0">
                <a:highlight>
                  <a:srgbClr val="FFFF00"/>
                </a:highlight>
              </a:rPr>
              <a:t> </a:t>
            </a:r>
          </a:p>
        </p:txBody>
      </p:sp>
      <p:sp>
        <p:nvSpPr>
          <p:cNvPr id="2" name="TextBox 1">
            <a:extLst>
              <a:ext uri="{FF2B5EF4-FFF2-40B4-BE49-F238E27FC236}">
                <a16:creationId xmlns:a16="http://schemas.microsoft.com/office/drawing/2014/main" id="{DD518268-0DF4-5D83-EA5D-012FE41890EC}"/>
              </a:ext>
            </a:extLst>
          </p:cNvPr>
          <p:cNvSpPr txBox="1"/>
          <p:nvPr/>
        </p:nvSpPr>
        <p:spPr>
          <a:xfrm>
            <a:off x="673930" y="2855648"/>
            <a:ext cx="11160311" cy="1692771"/>
          </a:xfrm>
          <a:prstGeom prst="rect">
            <a:avLst/>
          </a:prstGeom>
          <a:noFill/>
        </p:spPr>
        <p:txBody>
          <a:bodyPr wrap="square" rtlCol="0">
            <a:spAutoFit/>
          </a:bodyPr>
          <a:lstStyle/>
          <a:p>
            <a:pPr algn="ctr"/>
            <a:r>
              <a:rPr lang="en-US" sz="4000" b="1" u="sng" dirty="0"/>
              <a:t>Important upcoming dates: </a:t>
            </a:r>
          </a:p>
          <a:p>
            <a:pPr algn="ctr"/>
            <a:r>
              <a:rPr lang="en-US" sz="3200" b="1" dirty="0"/>
              <a:t>Next Meeting – January 8</a:t>
            </a:r>
            <a:r>
              <a:rPr lang="en-US" sz="3200" b="1" baseline="30000" dirty="0"/>
              <a:t>th </a:t>
            </a:r>
            <a:endParaRPr lang="en-US" sz="3200" b="1" dirty="0"/>
          </a:p>
          <a:p>
            <a:pPr algn="ctr"/>
            <a:r>
              <a:rPr lang="en-US" sz="3200" b="1" dirty="0"/>
              <a:t>MANDATORY in-person meeting at the AYCC – March 25</a:t>
            </a:r>
            <a:r>
              <a:rPr lang="en-US" sz="3200" b="1" baseline="30000" dirty="0"/>
              <a:t>th</a:t>
            </a:r>
            <a:r>
              <a:rPr lang="en-US" sz="3200" b="1" dirty="0"/>
              <a:t> </a:t>
            </a:r>
          </a:p>
        </p:txBody>
      </p:sp>
    </p:spTree>
    <p:extLst>
      <p:ext uri="{BB962C8B-B14F-4D97-AF65-F5344CB8AC3E}">
        <p14:creationId xmlns:p14="http://schemas.microsoft.com/office/powerpoint/2010/main" val="1038660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608988" y="453274"/>
            <a:ext cx="9485173" cy="707886"/>
          </a:xfrm>
          <a:prstGeom prst="rect">
            <a:avLst/>
          </a:prstGeom>
        </p:spPr>
        <p:txBody>
          <a:bodyPr wrap="square">
            <a:spAutoFit/>
          </a:bodyPr>
          <a:lstStyle/>
          <a:p>
            <a:r>
              <a:rPr lang="en-US" sz="4000" b="1" dirty="0">
                <a:solidFill>
                  <a:srgbClr val="002060"/>
                </a:solidFill>
              </a:rPr>
              <a:t>Next Steps: If you </a:t>
            </a:r>
            <a:r>
              <a:rPr lang="en-US" sz="4000" b="1" i="1" dirty="0">
                <a:solidFill>
                  <a:srgbClr val="002060"/>
                </a:solidFill>
              </a:rPr>
              <a:t>have</a:t>
            </a:r>
            <a:r>
              <a:rPr lang="en-US" sz="4000" b="1" dirty="0">
                <a:solidFill>
                  <a:srgbClr val="002060"/>
                </a:solidFill>
              </a:rPr>
              <a:t> registered</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688501" y="1348226"/>
            <a:ext cx="9485173" cy="4903306"/>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pPr marL="571500" indent="-571500">
              <a:buFont typeface="Arial" panose="020B0604020202020204" pitchFamily="34" charset="0"/>
              <a:buChar char="•"/>
            </a:pPr>
            <a:r>
              <a:rPr lang="en-US" sz="3600" dirty="0"/>
              <a:t>Talk with your chaperone group to start deciding what you want to do in your free time</a:t>
            </a:r>
          </a:p>
          <a:p>
            <a:pPr marL="571500" indent="-571500">
              <a:buFont typeface="Arial" panose="020B0604020202020204" pitchFamily="34" charset="0"/>
              <a:buChar char="•"/>
            </a:pPr>
            <a:r>
              <a:rPr lang="en-US" sz="3600" dirty="0"/>
              <a:t>Chaperones complete background checks</a:t>
            </a:r>
          </a:p>
          <a:p>
            <a:pPr marL="571500" indent="-571500">
              <a:buFont typeface="Arial" panose="020B0604020202020204" pitchFamily="34" charset="0"/>
              <a:buChar char="•"/>
            </a:pPr>
            <a:r>
              <a:rPr lang="en-US" sz="3600" dirty="0"/>
              <a:t>Join the 2024 AHT Participants Facebook Group</a:t>
            </a:r>
          </a:p>
          <a:p>
            <a:pPr marL="571500" indent="-571500">
              <a:buFont typeface="Arial" panose="020B0604020202020204" pitchFamily="34" charset="0"/>
              <a:buChar char="•"/>
            </a:pPr>
            <a:r>
              <a:rPr lang="en-US" sz="3600" dirty="0"/>
              <a:t>Continue to attend meetings</a:t>
            </a:r>
            <a:endParaRPr lang="en-US" sz="2400" dirty="0"/>
          </a:p>
          <a:p>
            <a:pPr marL="1028700" lvl="1" indent="-571500" algn="l">
              <a:buFont typeface="Arial" panose="020B0604020202020204" pitchFamily="34" charset="0"/>
              <a:buChar char="•"/>
            </a:pPr>
            <a:r>
              <a:rPr lang="en-US" sz="3200" dirty="0"/>
              <a:t>Next meeting is January 8th</a:t>
            </a:r>
          </a:p>
        </p:txBody>
      </p:sp>
      <p:sp>
        <p:nvSpPr>
          <p:cNvPr id="9" name="TextBox 8">
            <a:extLst>
              <a:ext uri="{FF2B5EF4-FFF2-40B4-BE49-F238E27FC236}">
                <a16:creationId xmlns:a16="http://schemas.microsoft.com/office/drawing/2014/main" id="{A9A256AB-06CE-41BE-85CD-B3A46AD8345F}"/>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2669589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qr code with a f logo&#10;&#10;Description automatically generated">
            <a:extLst>
              <a:ext uri="{FF2B5EF4-FFF2-40B4-BE49-F238E27FC236}">
                <a16:creationId xmlns:a16="http://schemas.microsoft.com/office/drawing/2014/main" id="{95B3BFDE-F395-C27C-D875-34F339CD2C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spTree>
    <p:extLst>
      <p:ext uri="{BB962C8B-B14F-4D97-AF65-F5344CB8AC3E}">
        <p14:creationId xmlns:p14="http://schemas.microsoft.com/office/powerpoint/2010/main" val="3167415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97655" y="291406"/>
            <a:ext cx="11860566" cy="5791342"/>
          </a:xfrm>
        </p:spPr>
        <p:txBody>
          <a:bodyPr>
            <a:normAutofit lnSpcReduction="10000"/>
          </a:bodyPr>
          <a:lstStyle/>
          <a:p>
            <a:pPr algn="ctr"/>
            <a:r>
              <a:rPr lang="en-US" sz="8000" dirty="0"/>
              <a:t>Questions</a:t>
            </a:r>
          </a:p>
          <a:p>
            <a:pPr algn="ctr"/>
            <a:endParaRPr lang="en-US" sz="4400" dirty="0"/>
          </a:p>
          <a:p>
            <a:pPr algn="ctr"/>
            <a:r>
              <a:rPr lang="en-US" sz="4400" dirty="0">
                <a:solidFill>
                  <a:schemeClr val="tx1"/>
                </a:solidFill>
                <a:highlight>
                  <a:srgbClr val="00FFFF"/>
                </a:highlight>
              </a:rPr>
              <a:t>Abbie Charrier</a:t>
            </a:r>
          </a:p>
          <a:p>
            <a:pPr algn="ctr"/>
            <a:r>
              <a:rPr lang="en-US" sz="4400" dirty="0">
                <a:solidFill>
                  <a:schemeClr val="tx1"/>
                </a:solidFill>
                <a:highlight>
                  <a:srgbClr val="00FFFF"/>
                </a:highlight>
                <a:hlinkClick r:id="rId2">
                  <a:extLst>
                    <a:ext uri="{A12FA001-AC4F-418D-AE19-62706E023703}">
                      <ahyp:hlinkClr xmlns:ahyp="http://schemas.microsoft.com/office/drawing/2018/hyperlinkcolor" val="tx"/>
                    </a:ext>
                  </a:extLst>
                </a:hlinkClick>
              </a:rPr>
              <a:t>acharrier@clubaycc.org</a:t>
            </a:r>
            <a:endParaRPr lang="en-US" sz="4400" dirty="0">
              <a:solidFill>
                <a:schemeClr val="tx1"/>
              </a:solidFill>
              <a:highlight>
                <a:srgbClr val="00FFFF"/>
              </a:highlight>
            </a:endParaRPr>
          </a:p>
          <a:p>
            <a:pPr algn="ctr"/>
            <a:r>
              <a:rPr lang="en-US" sz="4400" dirty="0">
                <a:solidFill>
                  <a:schemeClr val="tx1"/>
                </a:solidFill>
                <a:highlight>
                  <a:srgbClr val="00FF00"/>
                </a:highlight>
              </a:rPr>
              <a:t>Financial aid, Registration, or Account questions: Wendy Grenier </a:t>
            </a:r>
            <a:r>
              <a:rPr lang="en-US" sz="4400" dirty="0">
                <a:solidFill>
                  <a:schemeClr val="tx1"/>
                </a:solidFill>
                <a:highlight>
                  <a:srgbClr val="00FF00"/>
                </a:highlight>
                <a:hlinkClick r:id="rId3">
                  <a:extLst>
                    <a:ext uri="{A12FA001-AC4F-418D-AE19-62706E023703}">
                      <ahyp:hlinkClr xmlns:ahyp="http://schemas.microsoft.com/office/drawing/2018/hyperlinkcolor" val="tx"/>
                    </a:ext>
                  </a:extLst>
                </a:hlinkClick>
              </a:rPr>
              <a:t>wgrenier@clubaycc.org</a:t>
            </a:r>
            <a:r>
              <a:rPr lang="en-US" sz="4400" dirty="0">
                <a:solidFill>
                  <a:schemeClr val="tx1"/>
                </a:solidFill>
                <a:highlight>
                  <a:srgbClr val="00FF00"/>
                </a:highlight>
              </a:rPr>
              <a:t> </a:t>
            </a:r>
          </a:p>
          <a:p>
            <a:pPr algn="ctr"/>
            <a:r>
              <a:rPr lang="en-US" sz="4400" dirty="0"/>
              <a:t>(207)873-0684</a:t>
            </a:r>
          </a:p>
          <a:p>
            <a:pPr algn="ctr"/>
            <a:r>
              <a:rPr lang="en-US" sz="4400" dirty="0"/>
              <a:t>americanheritagetour.org</a:t>
            </a:r>
          </a:p>
        </p:txBody>
      </p:sp>
      <p:sp>
        <p:nvSpPr>
          <p:cNvPr id="4" name="TextBox 3">
            <a:extLst>
              <a:ext uri="{FF2B5EF4-FFF2-40B4-BE49-F238E27FC236}">
                <a16:creationId xmlns:a16="http://schemas.microsoft.com/office/drawing/2014/main" id="{00AD61BB-F5A1-4D66-BB9C-04EBD609087B}"/>
              </a:ext>
            </a:extLst>
          </p:cNvPr>
          <p:cNvSpPr txBox="1"/>
          <p:nvPr/>
        </p:nvSpPr>
        <p:spPr>
          <a:xfrm>
            <a:off x="556590" y="6197262"/>
            <a:ext cx="11078817" cy="369332"/>
          </a:xfrm>
          <a:prstGeom prst="rect">
            <a:avLst/>
          </a:prstGeom>
          <a:noFill/>
        </p:spPr>
        <p:txBody>
          <a:bodyPr wrap="square" rtlCol="0">
            <a:spAutoFit/>
          </a:bodyPr>
          <a:lstStyle/>
          <a:p>
            <a:pPr algn="ctr"/>
            <a:r>
              <a:rPr lang="en-US" dirty="0"/>
              <a:t>If you want to receive email updates, please put your First name, Last name, and email in the chat</a:t>
            </a:r>
          </a:p>
        </p:txBody>
      </p:sp>
      <p:pic>
        <p:nvPicPr>
          <p:cNvPr id="5" name="Picture 4">
            <a:extLst>
              <a:ext uri="{FF2B5EF4-FFF2-40B4-BE49-F238E27FC236}">
                <a16:creationId xmlns:a16="http://schemas.microsoft.com/office/drawing/2014/main" id="{2B462096-8692-4817-AC3C-481DA06825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Tree>
    <p:extLst>
      <p:ext uri="{BB962C8B-B14F-4D97-AF65-F5344CB8AC3E}">
        <p14:creationId xmlns:p14="http://schemas.microsoft.com/office/powerpoint/2010/main" val="1097791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1481899" y="1337067"/>
            <a:ext cx="9228201" cy="4083072"/>
          </a:xfrm>
        </p:spPr>
        <p:txBody>
          <a:bodyPr>
            <a:normAutofit/>
          </a:bodyPr>
          <a:lstStyle/>
          <a:p>
            <a:pPr algn="ctr"/>
            <a:r>
              <a:rPr lang="en-US" sz="4400" dirty="0"/>
              <a:t>Abbie Charrier</a:t>
            </a:r>
          </a:p>
          <a:p>
            <a:pPr algn="ctr"/>
            <a:r>
              <a:rPr lang="en-US" sz="4400" dirty="0"/>
              <a:t>Youth Programs Director, AYCC</a:t>
            </a:r>
          </a:p>
          <a:p>
            <a:pPr algn="ctr"/>
            <a:r>
              <a:rPr lang="en-US" sz="4400" dirty="0">
                <a:hlinkClick r:id="rId2"/>
              </a:rPr>
              <a:t>acharrier@clubaycc.org</a:t>
            </a:r>
            <a:endParaRPr lang="en-US" sz="4400" dirty="0"/>
          </a:p>
          <a:p>
            <a:pPr algn="ctr"/>
            <a:r>
              <a:rPr lang="en-US" sz="4400" dirty="0"/>
              <a:t>(207)873-0684</a:t>
            </a:r>
          </a:p>
          <a:p>
            <a:pPr algn="ctr"/>
            <a:r>
              <a:rPr lang="en-US" sz="4400" dirty="0"/>
              <a:t>americanheritagetour.org</a:t>
            </a:r>
          </a:p>
        </p:txBody>
      </p:sp>
      <p:sp>
        <p:nvSpPr>
          <p:cNvPr id="4" name="TextBox 3">
            <a:extLst>
              <a:ext uri="{FF2B5EF4-FFF2-40B4-BE49-F238E27FC236}">
                <a16:creationId xmlns:a16="http://schemas.microsoft.com/office/drawing/2014/main" id="{00AD61BB-F5A1-4D66-BB9C-04EBD609087B}"/>
              </a:ext>
            </a:extLst>
          </p:cNvPr>
          <p:cNvSpPr txBox="1"/>
          <p:nvPr/>
        </p:nvSpPr>
        <p:spPr>
          <a:xfrm>
            <a:off x="556589" y="5635979"/>
            <a:ext cx="11078817" cy="615553"/>
          </a:xfrm>
          <a:prstGeom prst="rect">
            <a:avLst/>
          </a:prstGeom>
          <a:noFill/>
        </p:spPr>
        <p:txBody>
          <a:bodyPr wrap="square" rtlCol="0">
            <a:spAutoFit/>
          </a:bodyPr>
          <a:lstStyle/>
          <a:p>
            <a:pPr algn="ctr"/>
            <a:r>
              <a:rPr lang="en-US" dirty="0"/>
              <a:t>This meeting is being recorded</a:t>
            </a:r>
          </a:p>
          <a:p>
            <a:pPr algn="ctr"/>
            <a:r>
              <a:rPr lang="en-US" sz="1600" dirty="0"/>
              <a:t>If this is your first meeting and you want to receive email updates, please put your First name, Last name, and email in the chat</a:t>
            </a:r>
          </a:p>
        </p:txBody>
      </p:sp>
      <p:pic>
        <p:nvPicPr>
          <p:cNvPr id="5" name="Picture 4">
            <a:extLst>
              <a:ext uri="{FF2B5EF4-FFF2-40B4-BE49-F238E27FC236}">
                <a16:creationId xmlns:a16="http://schemas.microsoft.com/office/drawing/2014/main" id="{2B462096-8692-4817-AC3C-481DA06825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6" name="TextBox 5">
            <a:extLst>
              <a:ext uri="{FF2B5EF4-FFF2-40B4-BE49-F238E27FC236}">
                <a16:creationId xmlns:a16="http://schemas.microsoft.com/office/drawing/2014/main" id="{AC662082-CE7D-417F-931B-2D6157B07968}"/>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179558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1481897" y="1124903"/>
            <a:ext cx="9228201" cy="4432518"/>
          </a:xfrm>
        </p:spPr>
        <p:txBody>
          <a:bodyPr>
            <a:normAutofit/>
          </a:bodyPr>
          <a:lstStyle/>
          <a:p>
            <a:r>
              <a:rPr lang="en-US" sz="4000" dirty="0"/>
              <a:t>Agenda:</a:t>
            </a:r>
          </a:p>
          <a:p>
            <a:pPr marL="571500" indent="-571500">
              <a:buFontTx/>
              <a:buChar char="-"/>
            </a:pPr>
            <a:r>
              <a:rPr lang="en-US" sz="4000" dirty="0"/>
              <a:t>Background Checks</a:t>
            </a:r>
          </a:p>
          <a:p>
            <a:pPr marL="571500" indent="-571500">
              <a:buFontTx/>
              <a:buChar char="-"/>
            </a:pPr>
            <a:r>
              <a:rPr lang="en-US" sz="4000" dirty="0"/>
              <a:t>Trip Apparel</a:t>
            </a:r>
          </a:p>
          <a:p>
            <a:pPr marL="571500" indent="-571500">
              <a:buFontTx/>
              <a:buChar char="-"/>
            </a:pPr>
            <a:r>
              <a:rPr lang="en-US" sz="4000" dirty="0"/>
              <a:t>Expectations</a:t>
            </a:r>
          </a:p>
          <a:p>
            <a:pPr marL="571500" indent="-571500">
              <a:buFontTx/>
              <a:buChar char="-"/>
            </a:pPr>
            <a:r>
              <a:rPr lang="en-US" sz="4000" dirty="0"/>
              <a:t>Day One Itinerary</a:t>
            </a:r>
          </a:p>
          <a:p>
            <a:pPr marL="571500" indent="-571500">
              <a:buFontTx/>
              <a:buChar char="-"/>
            </a:pPr>
            <a:r>
              <a:rPr lang="en-US" sz="4000" dirty="0"/>
              <a:t>Facebook Group for Participants</a:t>
            </a:r>
          </a:p>
        </p:txBody>
      </p:sp>
      <p:pic>
        <p:nvPicPr>
          <p:cNvPr id="4" name="Picture 3">
            <a:extLst>
              <a:ext uri="{FF2B5EF4-FFF2-40B4-BE49-F238E27FC236}">
                <a16:creationId xmlns:a16="http://schemas.microsoft.com/office/drawing/2014/main" id="{CDB57C54-E0B7-43AD-97ED-958E27F7AD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5" name="TextBox 4">
            <a:extLst>
              <a:ext uri="{FF2B5EF4-FFF2-40B4-BE49-F238E27FC236}">
                <a16:creationId xmlns:a16="http://schemas.microsoft.com/office/drawing/2014/main" id="{1172FF89-A053-40D7-AA43-9BE92FAA939F}"/>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315676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1481897" y="1124903"/>
            <a:ext cx="9228201" cy="4432518"/>
          </a:xfrm>
        </p:spPr>
        <p:txBody>
          <a:bodyPr>
            <a:normAutofit/>
          </a:bodyPr>
          <a:lstStyle/>
          <a:p>
            <a:r>
              <a:rPr lang="en-US" sz="4000" dirty="0"/>
              <a:t>Background Checks:</a:t>
            </a:r>
          </a:p>
          <a:p>
            <a:endParaRPr lang="en-US" sz="4000" dirty="0"/>
          </a:p>
          <a:p>
            <a:r>
              <a:rPr lang="en-US" sz="4000" dirty="0"/>
              <a:t>All chaperones must complete background checks and submit them to Abbie via email. The link to the background checks will be sent to you tomorrow. </a:t>
            </a:r>
          </a:p>
        </p:txBody>
      </p:sp>
      <p:pic>
        <p:nvPicPr>
          <p:cNvPr id="4" name="Picture 3">
            <a:extLst>
              <a:ext uri="{FF2B5EF4-FFF2-40B4-BE49-F238E27FC236}">
                <a16:creationId xmlns:a16="http://schemas.microsoft.com/office/drawing/2014/main" id="{CDB57C54-E0B7-43AD-97ED-958E27F7AD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5" name="TextBox 4">
            <a:extLst>
              <a:ext uri="{FF2B5EF4-FFF2-40B4-BE49-F238E27FC236}">
                <a16:creationId xmlns:a16="http://schemas.microsoft.com/office/drawing/2014/main" id="{1172FF89-A053-40D7-AA43-9BE92FAA939F}"/>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1131277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1481899" y="237136"/>
            <a:ext cx="9228201" cy="6481716"/>
          </a:xfrm>
        </p:spPr>
        <p:txBody>
          <a:bodyPr>
            <a:normAutofit fontScale="92500" lnSpcReduction="10000"/>
          </a:bodyPr>
          <a:lstStyle/>
          <a:p>
            <a:r>
              <a:rPr lang="en-US" sz="4000" dirty="0"/>
              <a:t>Trip Apparel:</a:t>
            </a:r>
          </a:p>
          <a:p>
            <a:endParaRPr lang="en-US" sz="4000" dirty="0"/>
          </a:p>
          <a:p>
            <a:r>
              <a:rPr lang="en-US" sz="4000" dirty="0">
                <a:highlight>
                  <a:srgbClr val="FF0000"/>
                </a:highlight>
              </a:rPr>
              <a:t>Chaperones wear RED</a:t>
            </a:r>
          </a:p>
          <a:p>
            <a:r>
              <a:rPr lang="en-US" sz="4000" dirty="0">
                <a:highlight>
                  <a:srgbClr val="0000FF"/>
                </a:highlight>
              </a:rPr>
              <a:t>Students wear BLUE</a:t>
            </a:r>
          </a:p>
          <a:p>
            <a:r>
              <a:rPr lang="en-US" sz="4000" dirty="0"/>
              <a:t>Everywhere! If you are outside of your hotel room or off the bus you are wearing your colors!</a:t>
            </a:r>
          </a:p>
          <a:p>
            <a:endParaRPr lang="en-US" sz="4000" dirty="0"/>
          </a:p>
          <a:p>
            <a:r>
              <a:rPr lang="en-US" sz="4000" dirty="0"/>
              <a:t>Everyone gets two tshirts and one jacket of the appropriate color. There will be additional apparel to purchase if you wish. You can wear clothes that are not ‘AHT’ if it is the right color. </a:t>
            </a:r>
          </a:p>
        </p:txBody>
      </p:sp>
      <p:pic>
        <p:nvPicPr>
          <p:cNvPr id="4" name="Picture 3">
            <a:extLst>
              <a:ext uri="{FF2B5EF4-FFF2-40B4-BE49-F238E27FC236}">
                <a16:creationId xmlns:a16="http://schemas.microsoft.com/office/drawing/2014/main" id="{CDB57C54-E0B7-43AD-97ED-958E27F7AD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5" name="TextBox 4">
            <a:extLst>
              <a:ext uri="{FF2B5EF4-FFF2-40B4-BE49-F238E27FC236}">
                <a16:creationId xmlns:a16="http://schemas.microsoft.com/office/drawing/2014/main" id="{1172FF89-A053-40D7-AA43-9BE92FAA939F}"/>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3536414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945473" y="291406"/>
            <a:ext cx="9228201" cy="6163664"/>
          </a:xfrm>
        </p:spPr>
        <p:txBody>
          <a:bodyPr>
            <a:normAutofit fontScale="77500" lnSpcReduction="20000"/>
          </a:bodyPr>
          <a:lstStyle/>
          <a:p>
            <a:r>
              <a:rPr lang="en-US" sz="4000" dirty="0"/>
              <a:t>Bus Expectations: </a:t>
            </a:r>
          </a:p>
          <a:p>
            <a:endParaRPr lang="en-US" sz="4000" dirty="0"/>
          </a:p>
          <a:p>
            <a:pPr marL="571500" indent="-571500">
              <a:buFont typeface="Arial" panose="020B0604020202020204" pitchFamily="34" charset="0"/>
              <a:buChar char="•"/>
            </a:pPr>
            <a:r>
              <a:rPr lang="en-US" sz="4000" dirty="0"/>
              <a:t>Each chaperone group will be assigned to a bus. That assignment stays the same for the entire week.</a:t>
            </a:r>
          </a:p>
          <a:p>
            <a:pPr marL="571500" indent="-571500">
              <a:buFont typeface="Arial" panose="020B0604020202020204" pitchFamily="34" charset="0"/>
              <a:buChar char="•"/>
            </a:pPr>
            <a:r>
              <a:rPr lang="en-US" sz="4000" dirty="0"/>
              <a:t>The seat you pick in the morning is yours for the day</a:t>
            </a:r>
          </a:p>
          <a:p>
            <a:pPr marL="571500" indent="-571500">
              <a:buFont typeface="Arial" panose="020B0604020202020204" pitchFamily="34" charset="0"/>
              <a:buChar char="•"/>
            </a:pPr>
            <a:r>
              <a:rPr lang="en-US" sz="4000" dirty="0"/>
              <a:t>Chaperones must be spread out on the bus and are responsible for supervising their students on the bus</a:t>
            </a:r>
          </a:p>
          <a:p>
            <a:pPr marL="571500" indent="-571500">
              <a:buFont typeface="Arial" panose="020B0604020202020204" pitchFamily="34" charset="0"/>
              <a:buChar char="•"/>
            </a:pPr>
            <a:r>
              <a:rPr lang="en-US" sz="4000" dirty="0"/>
              <a:t>No one gets on the bus until the Bus Leader is there</a:t>
            </a:r>
          </a:p>
          <a:p>
            <a:pPr marL="571500" indent="-571500">
              <a:buFont typeface="Arial" panose="020B0604020202020204" pitchFamily="34" charset="0"/>
              <a:buChar char="•"/>
            </a:pPr>
            <a:r>
              <a:rPr lang="en-US" sz="4000" dirty="0"/>
              <a:t>Everyone is responsible for keeping their own area clean on the bus</a:t>
            </a:r>
          </a:p>
          <a:p>
            <a:pPr marL="571500" indent="-571500">
              <a:buFont typeface="Arial" panose="020B0604020202020204" pitchFamily="34" charset="0"/>
              <a:buChar char="•"/>
            </a:pPr>
            <a:r>
              <a:rPr lang="en-US" sz="4000" dirty="0"/>
              <a:t>When bus leaders or tour guides are talking everyone will give them their undivided attention</a:t>
            </a:r>
          </a:p>
          <a:p>
            <a:pPr marL="571500" indent="-571500">
              <a:buFont typeface="Arial" panose="020B0604020202020204" pitchFamily="34" charset="0"/>
              <a:buChar char="•"/>
            </a:pPr>
            <a:r>
              <a:rPr lang="en-US" sz="4000" dirty="0"/>
              <a:t>There is a bathroom on the bus for emergencies</a:t>
            </a:r>
          </a:p>
        </p:txBody>
      </p:sp>
      <p:pic>
        <p:nvPicPr>
          <p:cNvPr id="4" name="Picture 3">
            <a:extLst>
              <a:ext uri="{FF2B5EF4-FFF2-40B4-BE49-F238E27FC236}">
                <a16:creationId xmlns:a16="http://schemas.microsoft.com/office/drawing/2014/main" id="{CDB57C54-E0B7-43AD-97ED-958E27F7AD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5" name="TextBox 4">
            <a:extLst>
              <a:ext uri="{FF2B5EF4-FFF2-40B4-BE49-F238E27FC236}">
                <a16:creationId xmlns:a16="http://schemas.microsoft.com/office/drawing/2014/main" id="{1172FF89-A053-40D7-AA43-9BE92FAA939F}"/>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1793147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945473" y="291406"/>
            <a:ext cx="9228201" cy="6163664"/>
          </a:xfrm>
        </p:spPr>
        <p:txBody>
          <a:bodyPr>
            <a:normAutofit/>
          </a:bodyPr>
          <a:lstStyle/>
          <a:p>
            <a:r>
              <a:rPr lang="en-US" sz="4000" dirty="0"/>
              <a:t>Chore Chart:</a:t>
            </a:r>
          </a:p>
          <a:p>
            <a:r>
              <a:rPr lang="en-US" sz="4000" dirty="0"/>
              <a:t>Many hands make light work! Each chaperone group will be assigned ‘chores’ for their bus throughout the week.</a:t>
            </a:r>
          </a:p>
          <a:p>
            <a:pPr marL="571500" indent="-571500">
              <a:buFont typeface="Arial" panose="020B0604020202020204" pitchFamily="34" charset="0"/>
              <a:buChar char="•"/>
            </a:pPr>
            <a:r>
              <a:rPr lang="en-US" sz="4000" dirty="0"/>
              <a:t>Loading luggage</a:t>
            </a:r>
          </a:p>
          <a:p>
            <a:pPr marL="571500" indent="-571500">
              <a:buFont typeface="Arial" panose="020B0604020202020204" pitchFamily="34" charset="0"/>
              <a:buChar char="•"/>
            </a:pPr>
            <a:r>
              <a:rPr lang="en-US" sz="4000" dirty="0"/>
              <a:t>Unloading luggage</a:t>
            </a:r>
          </a:p>
          <a:p>
            <a:pPr marL="571500" indent="-571500">
              <a:buFont typeface="Arial" panose="020B0604020202020204" pitchFamily="34" charset="0"/>
              <a:buChar char="•"/>
            </a:pPr>
            <a:r>
              <a:rPr lang="en-US" sz="4000" dirty="0"/>
              <a:t>Sweeping the bus</a:t>
            </a:r>
          </a:p>
        </p:txBody>
      </p:sp>
      <p:pic>
        <p:nvPicPr>
          <p:cNvPr id="4" name="Picture 3">
            <a:extLst>
              <a:ext uri="{FF2B5EF4-FFF2-40B4-BE49-F238E27FC236}">
                <a16:creationId xmlns:a16="http://schemas.microsoft.com/office/drawing/2014/main" id="{CDB57C54-E0B7-43AD-97ED-958E27F7AD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5" name="TextBox 4">
            <a:extLst>
              <a:ext uri="{FF2B5EF4-FFF2-40B4-BE49-F238E27FC236}">
                <a16:creationId xmlns:a16="http://schemas.microsoft.com/office/drawing/2014/main" id="{1172FF89-A053-40D7-AA43-9BE92FAA939F}"/>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360706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6ABF77-0945-4DEC-85DA-63B7870D7BAB}"/>
              </a:ext>
            </a:extLst>
          </p:cNvPr>
          <p:cNvSpPr>
            <a:spLocks noGrp="1"/>
          </p:cNvSpPr>
          <p:nvPr>
            <p:ph type="subTitle" idx="1"/>
          </p:nvPr>
        </p:nvSpPr>
        <p:spPr>
          <a:xfrm>
            <a:off x="945473" y="291406"/>
            <a:ext cx="9228201" cy="6163664"/>
          </a:xfrm>
        </p:spPr>
        <p:txBody>
          <a:bodyPr>
            <a:normAutofit lnSpcReduction="10000"/>
          </a:bodyPr>
          <a:lstStyle/>
          <a:p>
            <a:r>
              <a:rPr lang="en-US" sz="4000" dirty="0"/>
              <a:t>Supervision Expectations:</a:t>
            </a:r>
          </a:p>
          <a:p>
            <a:r>
              <a:rPr lang="en-US" sz="4000" dirty="0"/>
              <a:t>To ensure everyone is safely accounted for on the trip we ask</a:t>
            </a:r>
          </a:p>
          <a:p>
            <a:pPr marL="571500" indent="-571500">
              <a:buFont typeface="Arial" panose="020B0604020202020204" pitchFamily="34" charset="0"/>
              <a:buChar char="•"/>
            </a:pPr>
            <a:r>
              <a:rPr lang="en-US" sz="4000" dirty="0"/>
              <a:t>At least one chaperone is with students whenever we are in public or in the hotel</a:t>
            </a:r>
            <a:endParaRPr lang="en-US" sz="3600" dirty="0"/>
          </a:p>
          <a:p>
            <a:pPr marL="571500" indent="-571500">
              <a:buFont typeface="Arial" panose="020B0604020202020204" pitchFamily="34" charset="0"/>
              <a:buChar char="•"/>
            </a:pPr>
            <a:r>
              <a:rPr lang="en-US" sz="3600" dirty="0"/>
              <a:t>Students are responsible for staying with their chaperone</a:t>
            </a:r>
          </a:p>
          <a:p>
            <a:pPr marL="571500" indent="-571500">
              <a:buFont typeface="Arial" panose="020B0604020202020204" pitchFamily="34" charset="0"/>
              <a:buChar char="•"/>
            </a:pPr>
            <a:r>
              <a:rPr lang="en-US" sz="3600" dirty="0"/>
              <a:t>Chaperones are responsible for keeping track of their students</a:t>
            </a:r>
          </a:p>
          <a:p>
            <a:pPr marL="571500" indent="-571500">
              <a:buFont typeface="Arial" panose="020B0604020202020204" pitchFamily="34" charset="0"/>
              <a:buChar char="•"/>
            </a:pPr>
            <a:r>
              <a:rPr lang="en-US" sz="3600" dirty="0"/>
              <a:t>Bus leaders are responsible for keeping track of everyone!</a:t>
            </a:r>
            <a:endParaRPr lang="en-US" sz="4000" dirty="0"/>
          </a:p>
        </p:txBody>
      </p:sp>
      <p:pic>
        <p:nvPicPr>
          <p:cNvPr id="4" name="Picture 3">
            <a:extLst>
              <a:ext uri="{FF2B5EF4-FFF2-40B4-BE49-F238E27FC236}">
                <a16:creationId xmlns:a16="http://schemas.microsoft.com/office/drawing/2014/main" id="{CDB57C54-E0B7-43AD-97ED-958E27F7AD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5" name="TextBox 4">
            <a:extLst>
              <a:ext uri="{FF2B5EF4-FFF2-40B4-BE49-F238E27FC236}">
                <a16:creationId xmlns:a16="http://schemas.microsoft.com/office/drawing/2014/main" id="{1172FF89-A053-40D7-AA43-9BE92FAA939F}"/>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281454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2FD408-F67E-430E-A1EA-E28E51E3EEEB}"/>
              </a:ext>
            </a:extLst>
          </p:cNvPr>
          <p:cNvSpPr txBox="1"/>
          <p:nvPr/>
        </p:nvSpPr>
        <p:spPr>
          <a:xfrm>
            <a:off x="503770" y="423948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C3530A5B-C005-4ADC-85EC-0B45288631CD}"/>
              </a:ext>
            </a:extLst>
          </p:cNvPr>
          <p:cNvSpPr/>
          <p:nvPr/>
        </p:nvSpPr>
        <p:spPr>
          <a:xfrm>
            <a:off x="608988" y="453274"/>
            <a:ext cx="9485173" cy="707886"/>
          </a:xfrm>
          <a:prstGeom prst="rect">
            <a:avLst/>
          </a:prstGeom>
        </p:spPr>
        <p:txBody>
          <a:bodyPr wrap="square">
            <a:spAutoFit/>
          </a:bodyPr>
          <a:lstStyle/>
          <a:p>
            <a:r>
              <a:rPr lang="en-US" sz="4000" b="1" dirty="0">
                <a:solidFill>
                  <a:srgbClr val="002060"/>
                </a:solidFill>
              </a:rPr>
              <a:t>Itinerary Details: Day One</a:t>
            </a:r>
          </a:p>
        </p:txBody>
      </p:sp>
      <p:pic>
        <p:nvPicPr>
          <p:cNvPr id="10" name="Picture 9">
            <a:extLst>
              <a:ext uri="{FF2B5EF4-FFF2-40B4-BE49-F238E27FC236}">
                <a16:creationId xmlns:a16="http://schemas.microsoft.com/office/drawing/2014/main" id="{85404204-2371-4026-B411-06A84A17A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3674" y="291406"/>
            <a:ext cx="1712236" cy="1284176"/>
          </a:xfrm>
          <a:prstGeom prst="rect">
            <a:avLst/>
          </a:prstGeom>
        </p:spPr>
      </p:pic>
      <p:sp>
        <p:nvSpPr>
          <p:cNvPr id="7" name="Content Placeholder 2">
            <a:extLst>
              <a:ext uri="{FF2B5EF4-FFF2-40B4-BE49-F238E27FC236}">
                <a16:creationId xmlns:a16="http://schemas.microsoft.com/office/drawing/2014/main" id="{92C5C3D5-09BF-4F73-9AF6-DDA45F971D4C}"/>
              </a:ext>
            </a:extLst>
          </p:cNvPr>
          <p:cNvSpPr txBox="1">
            <a:spLocks/>
          </p:cNvSpPr>
          <p:nvPr/>
        </p:nvSpPr>
        <p:spPr>
          <a:xfrm>
            <a:off x="688501" y="1663288"/>
            <a:ext cx="9485173" cy="4903306"/>
          </a:xfrm>
          <a:prstGeom prst="rect">
            <a:avLst/>
          </a:prstGeom>
        </p:spPr>
        <p:txBody>
          <a:bodyPr vert="horz" lIns="91440" tIns="45720" rIns="91440" bIns="45720" rtlCol="0">
            <a:normAutofit/>
          </a:bodyPr>
          <a:lstStyle>
            <a:lvl1pPr marL="0" indent="0" algn="l" defTabSz="914400" rtl="0" eaLnBrk="1" latinLnBrk="0" hangingPunct="1">
              <a:lnSpc>
                <a:spcPct val="85000"/>
              </a:lnSpc>
              <a:spcBef>
                <a:spcPts val="1300"/>
              </a:spcBef>
              <a:buFont typeface="Arial" pitchFamily="34" charset="0"/>
              <a:buNone/>
              <a:defRPr sz="3200" kern="1200">
                <a:solidFill>
                  <a:schemeClr val="bg1"/>
                </a:solidFill>
                <a:latin typeface="+mj-lt"/>
                <a:ea typeface="+mn-ea"/>
                <a:cs typeface="+mn-cs"/>
              </a:defRPr>
            </a:lvl1pPr>
            <a:lvl2pPr marL="457200" indent="0" algn="ctr" defTabSz="914400" rtl="0" eaLnBrk="1" latinLnBrk="0" hangingPunct="1">
              <a:lnSpc>
                <a:spcPct val="85000"/>
              </a:lnSpc>
              <a:spcBef>
                <a:spcPts val="600"/>
              </a:spcBef>
              <a:buFont typeface="Arial" pitchFamily="34" charset="0"/>
              <a:buNone/>
              <a:defRPr sz="2800" kern="1200">
                <a:solidFill>
                  <a:schemeClr val="tx1">
                    <a:lumMod val="85000"/>
                    <a:lumOff val="15000"/>
                  </a:schemeClr>
                </a:solidFill>
                <a:latin typeface="+mn-lt"/>
                <a:ea typeface="+mn-ea"/>
                <a:cs typeface="+mn-cs"/>
              </a:defRPr>
            </a:lvl2pPr>
            <a:lvl3pPr marL="914400" indent="0" algn="ctr" defTabSz="914400" rtl="0" eaLnBrk="1" latinLnBrk="0" hangingPunct="1">
              <a:lnSpc>
                <a:spcPct val="85000"/>
              </a:lnSpc>
              <a:spcBef>
                <a:spcPts val="600"/>
              </a:spcBef>
              <a:buFont typeface="Arial" pitchFamily="34" charset="0"/>
              <a:buNone/>
              <a:defRPr sz="2400" i="1" kern="1200">
                <a:solidFill>
                  <a:schemeClr val="tx1">
                    <a:lumMod val="85000"/>
                    <a:lumOff val="15000"/>
                  </a:schemeClr>
                </a:solidFill>
                <a:latin typeface="+mn-lt"/>
                <a:ea typeface="+mn-ea"/>
                <a:cs typeface="+mn-cs"/>
              </a:defRPr>
            </a:lvl3pPr>
            <a:lvl4pPr marL="1371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4pPr>
            <a:lvl5pPr marL="18288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5pPr>
            <a:lvl6pPr marL="22860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6pPr>
            <a:lvl7pPr marL="27432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7pPr>
            <a:lvl8pPr marL="32004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8pPr>
            <a:lvl9pPr marL="3657600" indent="0" algn="ctr" defTabSz="914400" rtl="0" eaLnBrk="1" latinLnBrk="0" hangingPunct="1">
              <a:lnSpc>
                <a:spcPct val="85000"/>
              </a:lnSpc>
              <a:spcBef>
                <a:spcPts val="600"/>
              </a:spcBef>
              <a:buFont typeface="Arial" pitchFamily="34" charset="0"/>
              <a:buNone/>
              <a:defRPr sz="2000" kern="1200">
                <a:solidFill>
                  <a:schemeClr val="tx1">
                    <a:lumMod val="85000"/>
                    <a:lumOff val="15000"/>
                  </a:schemeClr>
                </a:solidFill>
                <a:latin typeface="+mn-lt"/>
                <a:ea typeface="+mn-ea"/>
                <a:cs typeface="+mn-cs"/>
              </a:defRPr>
            </a:lvl9pPr>
          </a:lstStyle>
          <a:p>
            <a:endParaRPr lang="en-US" sz="3600" dirty="0"/>
          </a:p>
        </p:txBody>
      </p:sp>
      <p:sp>
        <p:nvSpPr>
          <p:cNvPr id="9" name="TextBox 8">
            <a:extLst>
              <a:ext uri="{FF2B5EF4-FFF2-40B4-BE49-F238E27FC236}">
                <a16:creationId xmlns:a16="http://schemas.microsoft.com/office/drawing/2014/main" id="{F4C01F16-A6C9-4ED3-8E67-4F7549A5FC7E}"/>
              </a:ext>
            </a:extLst>
          </p:cNvPr>
          <p:cNvSpPr txBox="1"/>
          <p:nvPr/>
        </p:nvSpPr>
        <p:spPr>
          <a:xfrm>
            <a:off x="556590" y="6251532"/>
            <a:ext cx="11078817" cy="369332"/>
          </a:xfrm>
          <a:prstGeom prst="rect">
            <a:avLst/>
          </a:prstGeom>
          <a:noFill/>
        </p:spPr>
        <p:txBody>
          <a:bodyPr wrap="square" rtlCol="0">
            <a:spAutoFit/>
          </a:bodyPr>
          <a:lstStyle/>
          <a:p>
            <a:pPr algn="ctr"/>
            <a:r>
              <a:rPr lang="en-US" dirty="0"/>
              <a:t>Please keep microphones muted and hold all questions until the end of the meeting. </a:t>
            </a:r>
          </a:p>
        </p:txBody>
      </p:sp>
    </p:spTree>
    <p:extLst>
      <p:ext uri="{BB962C8B-B14F-4D97-AF65-F5344CB8AC3E}">
        <p14:creationId xmlns:p14="http://schemas.microsoft.com/office/powerpoint/2010/main" val="60390804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B0B71A0CE1564784853BC6685CA1EE" ma:contentTypeVersion="9" ma:contentTypeDescription="Create a new document." ma:contentTypeScope="" ma:versionID="a6900a6486e5cf17ff0b2dec449bd102">
  <xsd:schema xmlns:xsd="http://www.w3.org/2001/XMLSchema" xmlns:xs="http://www.w3.org/2001/XMLSchema" xmlns:p="http://schemas.microsoft.com/office/2006/metadata/properties" xmlns:ns3="0dfe17f6-f023-4849-9968-6a251d6721bf" xmlns:ns4="0f447803-b569-4dd2-921f-ae344dd57e42" targetNamespace="http://schemas.microsoft.com/office/2006/metadata/properties" ma:root="true" ma:fieldsID="9e051c45205e13b3f18880efe778333b" ns3:_="" ns4:_="">
    <xsd:import namespace="0dfe17f6-f023-4849-9968-6a251d6721bf"/>
    <xsd:import namespace="0f447803-b569-4dd2-921f-ae344dd57e4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fe17f6-f023-4849-9968-6a251d6721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447803-b569-4dd2-921f-ae344dd57e4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C36E1F6-6F10-4AE8-B8EF-8D4DBFE137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fe17f6-f023-4849-9968-6a251d6721bf"/>
    <ds:schemaRef ds:uri="0f447803-b569-4dd2-921f-ae344dd57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C45422-532F-4548-8348-13182BA41428}">
  <ds:schemaRefs>
    <ds:schemaRef ds:uri="http://schemas.microsoft.com/sharepoint/v3/contenttype/forms"/>
  </ds:schemaRefs>
</ds:datastoreItem>
</file>

<file path=customXml/itemProps3.xml><?xml version="1.0" encoding="utf-8"?>
<ds:datastoreItem xmlns:ds="http://schemas.openxmlformats.org/officeDocument/2006/customXml" ds:itemID="{459536D0-2DFF-43EE-B531-54705CE9E533}">
  <ds:schemaRefs>
    <ds:schemaRef ds:uri="http://www.w3.org/XML/1998/namespace"/>
    <ds:schemaRef ds:uri="0f447803-b569-4dd2-921f-ae344dd57e42"/>
    <ds:schemaRef ds:uri="http://schemas.microsoft.com/office/2006/documentManagement/types"/>
    <ds:schemaRef ds:uri="http://schemas.openxmlformats.org/package/2006/metadata/core-properties"/>
    <ds:schemaRef ds:uri="http://purl.org/dc/dcmitype/"/>
    <ds:schemaRef ds:uri="http://purl.org/dc/terms/"/>
    <ds:schemaRef ds:uri="http://purl.org/dc/elements/1.1/"/>
    <ds:schemaRef ds:uri="http://schemas.microsoft.com/office/infopath/2007/PartnerControls"/>
    <ds:schemaRef ds:uri="0dfe17f6-f023-4849-9968-6a251d6721b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3316</TotalTime>
  <Words>661</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 Light</vt:lpstr>
      <vt:lpstr>Metropolitan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Abbie Charrier</dc:creator>
  <cp:lastModifiedBy>Abbie Charrier</cp:lastModifiedBy>
  <cp:revision>8</cp:revision>
  <dcterms:created xsi:type="dcterms:W3CDTF">2021-11-15T11:56:13Z</dcterms:created>
  <dcterms:modified xsi:type="dcterms:W3CDTF">2023-11-28T14:29:52Z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0x010100D6B0B71A0CE1564784853BC6685CA1EE</vt:lpwstr>
  </property>
  <property fmtid="{D5CDD505-2E9C-101B-9397-08002B2CF9AE}" pid="3" name="MSIP_Label_1224c02c-f3c8-4f23-b061-562ce37fd57f_Enabled">
    <vt:lpwstr>true</vt:lpwstr>
  </property>
  <property fmtid="{D5CDD505-2E9C-101B-9397-08002B2CF9AE}" pid="4" name="MSIP_Label_1224c02c-f3c8-4f23-b061-562ce37fd57f_SetDate">
    <vt:lpwstr>2023-11-27T13:33:22Z</vt:lpwstr>
  </property>
  <property fmtid="{D5CDD505-2E9C-101B-9397-08002B2CF9AE}" pid="5" name="MSIP_Label_1224c02c-f3c8-4f23-b061-562ce37fd57f_Method">
    <vt:lpwstr>Standard</vt:lpwstr>
  </property>
  <property fmtid="{D5CDD505-2E9C-101B-9397-08002B2CF9AE}" pid="6" name="MSIP_Label_1224c02c-f3c8-4f23-b061-562ce37fd57f_Name">
    <vt:lpwstr>defa4170-0d19-0005-0004-bc88714345d2</vt:lpwstr>
  </property>
  <property fmtid="{D5CDD505-2E9C-101B-9397-08002B2CF9AE}" pid="7" name="MSIP_Label_1224c02c-f3c8-4f23-b061-562ce37fd57f_SiteId">
    <vt:lpwstr>a496ff47-17d6-4fb5-a4da-7777532601a7</vt:lpwstr>
  </property>
  <property fmtid="{D5CDD505-2E9C-101B-9397-08002B2CF9AE}" pid="8" name="MSIP_Label_1224c02c-f3c8-4f23-b061-562ce37fd57f_ActionId">
    <vt:lpwstr>e07bb468-147b-415f-8df3-13ec929f5f3f</vt:lpwstr>
  </property>
  <property fmtid="{D5CDD505-2E9C-101B-9397-08002B2CF9AE}" pid="9" name="MSIP_Label_1224c02c-f3c8-4f23-b061-562ce37fd57f_ContentBits">
    <vt:lpwstr>0</vt:lpwstr>
  </property>
</Properties>
</file>