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8" r:id="rId6"/>
    <p:sldId id="257" r:id="rId7"/>
    <p:sldId id="260" r:id="rId8"/>
    <p:sldId id="262" r:id="rId9"/>
    <p:sldId id="263" r:id="rId10"/>
    <p:sldId id="268" r:id="rId11"/>
    <p:sldId id="269" r:id="rId12"/>
    <p:sldId id="270" r:id="rId13"/>
    <p:sldId id="271" r:id="rId14"/>
    <p:sldId id="266" r:id="rId15"/>
    <p:sldId id="26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CA610F-7329-4A2C-B092-6224FCEC6D72}" v="2" dt="2023-10-30T13:41:45.1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bie Charrier" userId="cabb7546-e327-40cd-86fa-35b9c14f84ad" providerId="ADAL" clId="{87CA610F-7329-4A2C-B092-6224FCEC6D72}"/>
    <pc:docChg chg="undo custSel addSld delSld modSld">
      <pc:chgData name="Abbie Charrier" userId="cabb7546-e327-40cd-86fa-35b9c14f84ad" providerId="ADAL" clId="{87CA610F-7329-4A2C-B092-6224FCEC6D72}" dt="2023-10-30T22:34:19.438" v="2040" actId="20577"/>
      <pc:docMkLst>
        <pc:docMk/>
      </pc:docMkLst>
      <pc:sldChg chg="modSp mod">
        <pc:chgData name="Abbie Charrier" userId="cabb7546-e327-40cd-86fa-35b9c14f84ad" providerId="ADAL" clId="{87CA610F-7329-4A2C-B092-6224FCEC6D72}" dt="2023-10-30T22:25:02.993" v="1600" actId="20577"/>
        <pc:sldMkLst>
          <pc:docMk/>
          <pc:sldMk cId="315676891" sldId="257"/>
        </pc:sldMkLst>
        <pc:spChg chg="mod">
          <ac:chgData name="Abbie Charrier" userId="cabb7546-e327-40cd-86fa-35b9c14f84ad" providerId="ADAL" clId="{87CA610F-7329-4A2C-B092-6224FCEC6D72}" dt="2023-10-30T22:25:02.993" v="1600" actId="20577"/>
          <ac:spMkLst>
            <pc:docMk/>
            <pc:sldMk cId="315676891" sldId="257"/>
            <ac:spMk id="3" creationId="{176ABF77-0945-4DEC-85DA-63B7870D7BAB}"/>
          </ac:spMkLst>
        </pc:spChg>
      </pc:sldChg>
      <pc:sldChg chg="modSp mod">
        <pc:chgData name="Abbie Charrier" userId="cabb7546-e327-40cd-86fa-35b9c14f84ad" providerId="ADAL" clId="{87CA610F-7329-4A2C-B092-6224FCEC6D72}" dt="2023-10-30T22:34:19.438" v="2040" actId="20577"/>
        <pc:sldMkLst>
          <pc:docMk/>
          <pc:sldMk cId="1795586907" sldId="258"/>
        </pc:sldMkLst>
        <pc:spChg chg="mod">
          <ac:chgData name="Abbie Charrier" userId="cabb7546-e327-40cd-86fa-35b9c14f84ad" providerId="ADAL" clId="{87CA610F-7329-4A2C-B092-6224FCEC6D72}" dt="2023-10-30T22:34:19.438" v="2040" actId="20577"/>
          <ac:spMkLst>
            <pc:docMk/>
            <pc:sldMk cId="1795586907" sldId="258"/>
            <ac:spMk id="3" creationId="{176ABF77-0945-4DEC-85DA-63B7870D7BAB}"/>
          </ac:spMkLst>
        </pc:spChg>
      </pc:sldChg>
      <pc:sldChg chg="modSp mod">
        <pc:chgData name="Abbie Charrier" userId="cabb7546-e327-40cd-86fa-35b9c14f84ad" providerId="ADAL" clId="{87CA610F-7329-4A2C-B092-6224FCEC6D72}" dt="2023-10-30T13:41:10.037" v="1443" actId="20577"/>
        <pc:sldMkLst>
          <pc:docMk/>
          <pc:sldMk cId="3290680566" sldId="260"/>
        </pc:sldMkLst>
        <pc:spChg chg="mod">
          <ac:chgData name="Abbie Charrier" userId="cabb7546-e327-40cd-86fa-35b9c14f84ad" providerId="ADAL" clId="{87CA610F-7329-4A2C-B092-6224FCEC6D72}" dt="2023-10-30T13:41:10.037" v="1443" actId="20577"/>
          <ac:spMkLst>
            <pc:docMk/>
            <pc:sldMk cId="3290680566" sldId="260"/>
            <ac:spMk id="9" creationId="{4B649072-5AC7-4B52-B4B5-51AF9AE578EC}"/>
          </ac:spMkLst>
        </pc:spChg>
      </pc:sldChg>
      <pc:sldChg chg="modSp mod">
        <pc:chgData name="Abbie Charrier" userId="cabb7546-e327-40cd-86fa-35b9c14f84ad" providerId="ADAL" clId="{87CA610F-7329-4A2C-B092-6224FCEC6D72}" dt="2023-10-30T13:26:54.761" v="716" actId="1076"/>
        <pc:sldMkLst>
          <pc:docMk/>
          <pc:sldMk cId="2038645893" sldId="263"/>
        </pc:sldMkLst>
        <pc:spChg chg="mod">
          <ac:chgData name="Abbie Charrier" userId="cabb7546-e327-40cd-86fa-35b9c14f84ad" providerId="ADAL" clId="{87CA610F-7329-4A2C-B092-6224FCEC6D72}" dt="2023-10-30T13:26:54.761" v="716" actId="1076"/>
          <ac:spMkLst>
            <pc:docMk/>
            <pc:sldMk cId="2038645893" sldId="263"/>
            <ac:spMk id="7" creationId="{92C5C3D5-09BF-4F73-9AF6-DDA45F971D4C}"/>
          </ac:spMkLst>
        </pc:spChg>
      </pc:sldChg>
      <pc:sldChg chg="modSp mod">
        <pc:chgData name="Abbie Charrier" userId="cabb7546-e327-40cd-86fa-35b9c14f84ad" providerId="ADAL" clId="{87CA610F-7329-4A2C-B092-6224FCEC6D72}" dt="2023-10-30T13:40:49.327" v="1435" actId="20577"/>
        <pc:sldMkLst>
          <pc:docMk/>
          <pc:sldMk cId="2153695842" sldId="266"/>
        </pc:sldMkLst>
        <pc:spChg chg="mod">
          <ac:chgData name="Abbie Charrier" userId="cabb7546-e327-40cd-86fa-35b9c14f84ad" providerId="ADAL" clId="{87CA610F-7329-4A2C-B092-6224FCEC6D72}" dt="2023-10-30T13:40:49.327" v="1435" actId="20577"/>
          <ac:spMkLst>
            <pc:docMk/>
            <pc:sldMk cId="2153695842" sldId="266"/>
            <ac:spMk id="7" creationId="{92C5C3D5-09BF-4F73-9AF6-DDA45F971D4C}"/>
          </ac:spMkLst>
        </pc:spChg>
      </pc:sldChg>
      <pc:sldChg chg="del">
        <pc:chgData name="Abbie Charrier" userId="cabb7546-e327-40cd-86fa-35b9c14f84ad" providerId="ADAL" clId="{87CA610F-7329-4A2C-B092-6224FCEC6D72}" dt="2023-10-30T13:18:58.562" v="168" actId="2696"/>
        <pc:sldMkLst>
          <pc:docMk/>
          <pc:sldMk cId="2529805614" sldId="267"/>
        </pc:sldMkLst>
      </pc:sldChg>
      <pc:sldChg chg="addSp modSp add mod">
        <pc:chgData name="Abbie Charrier" userId="cabb7546-e327-40cd-86fa-35b9c14f84ad" providerId="ADAL" clId="{87CA610F-7329-4A2C-B092-6224FCEC6D72}" dt="2023-10-30T13:42:50.589" v="1555" actId="208"/>
        <pc:sldMkLst>
          <pc:docMk/>
          <pc:sldMk cId="584978658" sldId="269"/>
        </pc:sldMkLst>
        <pc:spChg chg="add mod">
          <ac:chgData name="Abbie Charrier" userId="cabb7546-e327-40cd-86fa-35b9c14f84ad" providerId="ADAL" clId="{87CA610F-7329-4A2C-B092-6224FCEC6D72}" dt="2023-10-30T13:42:50.589" v="1555" actId="208"/>
          <ac:spMkLst>
            <pc:docMk/>
            <pc:sldMk cId="584978658" sldId="269"/>
            <ac:spMk id="2" creationId="{8286317D-A872-46AC-4A29-986D1DC5F963}"/>
          </ac:spMkLst>
        </pc:spChg>
        <pc:spChg chg="mod">
          <ac:chgData name="Abbie Charrier" userId="cabb7546-e327-40cd-86fa-35b9c14f84ad" providerId="ADAL" clId="{87CA610F-7329-4A2C-B092-6224FCEC6D72}" dt="2023-10-30T13:41:31.232" v="1444" actId="14100"/>
          <ac:spMkLst>
            <pc:docMk/>
            <pc:sldMk cId="584978658" sldId="269"/>
            <ac:spMk id="7" creationId="{92C5C3D5-09BF-4F73-9AF6-DDA45F971D4C}"/>
          </ac:spMkLst>
        </pc:spChg>
        <pc:spChg chg="mod">
          <ac:chgData name="Abbie Charrier" userId="cabb7546-e327-40cd-86fa-35b9c14f84ad" providerId="ADAL" clId="{87CA610F-7329-4A2C-B092-6224FCEC6D72}" dt="2023-10-30T13:35:43.056" v="1058" actId="1076"/>
          <ac:spMkLst>
            <pc:docMk/>
            <pc:sldMk cId="584978658" sldId="269"/>
            <ac:spMk id="8" creationId="{C3530A5B-C005-4ADC-85EC-0B45288631CD}"/>
          </ac:spMkLst>
        </pc:spChg>
      </pc:sldChg>
      <pc:sldChg chg="modSp add mod">
        <pc:chgData name="Abbie Charrier" userId="cabb7546-e327-40cd-86fa-35b9c14f84ad" providerId="ADAL" clId="{87CA610F-7329-4A2C-B092-6224FCEC6D72}" dt="2023-10-30T13:38:02.217" v="1329" actId="1076"/>
        <pc:sldMkLst>
          <pc:docMk/>
          <pc:sldMk cId="229230498" sldId="270"/>
        </pc:sldMkLst>
        <pc:spChg chg="mod">
          <ac:chgData name="Abbie Charrier" userId="cabb7546-e327-40cd-86fa-35b9c14f84ad" providerId="ADAL" clId="{87CA610F-7329-4A2C-B092-6224FCEC6D72}" dt="2023-10-30T13:38:02.217" v="1329" actId="1076"/>
          <ac:spMkLst>
            <pc:docMk/>
            <pc:sldMk cId="229230498" sldId="270"/>
            <ac:spMk id="7" creationId="{92C5C3D5-09BF-4F73-9AF6-DDA45F971D4C}"/>
          </ac:spMkLst>
        </pc:spChg>
        <pc:spChg chg="mod">
          <ac:chgData name="Abbie Charrier" userId="cabb7546-e327-40cd-86fa-35b9c14f84ad" providerId="ADAL" clId="{87CA610F-7329-4A2C-B092-6224FCEC6D72}" dt="2023-10-30T13:36:15.388" v="1090" actId="20577"/>
          <ac:spMkLst>
            <pc:docMk/>
            <pc:sldMk cId="229230498" sldId="270"/>
            <ac:spMk id="8" creationId="{C3530A5B-C005-4ADC-85EC-0B45288631CD}"/>
          </ac:spMkLst>
        </pc:spChg>
      </pc:sldChg>
      <pc:sldChg chg="new del">
        <pc:chgData name="Abbie Charrier" userId="cabb7546-e327-40cd-86fa-35b9c14f84ad" providerId="ADAL" clId="{87CA610F-7329-4A2C-B092-6224FCEC6D72}" dt="2023-10-30T22:25:16.271" v="1602" actId="680"/>
        <pc:sldMkLst>
          <pc:docMk/>
          <pc:sldMk cId="1117473400" sldId="271"/>
        </pc:sldMkLst>
      </pc:sldChg>
      <pc:sldChg chg="modSp add mod">
        <pc:chgData name="Abbie Charrier" userId="cabb7546-e327-40cd-86fa-35b9c14f84ad" providerId="ADAL" clId="{87CA610F-7329-4A2C-B092-6224FCEC6D72}" dt="2023-10-30T22:27:04.274" v="2039" actId="403"/>
        <pc:sldMkLst>
          <pc:docMk/>
          <pc:sldMk cId="3987989424" sldId="271"/>
        </pc:sldMkLst>
        <pc:spChg chg="mod">
          <ac:chgData name="Abbie Charrier" userId="cabb7546-e327-40cd-86fa-35b9c14f84ad" providerId="ADAL" clId="{87CA610F-7329-4A2C-B092-6224FCEC6D72}" dt="2023-10-30T22:27:04.274" v="2039" actId="403"/>
          <ac:spMkLst>
            <pc:docMk/>
            <pc:sldMk cId="3987989424" sldId="271"/>
            <ac:spMk id="7" creationId="{92C5C3D5-09BF-4F73-9AF6-DDA45F971D4C}"/>
          </ac:spMkLst>
        </pc:spChg>
        <pc:spChg chg="mod">
          <ac:chgData name="Abbie Charrier" userId="cabb7546-e327-40cd-86fa-35b9c14f84ad" providerId="ADAL" clId="{87CA610F-7329-4A2C-B092-6224FCEC6D72}" dt="2023-10-30T22:25:29.151" v="1622" actId="20577"/>
          <ac:spMkLst>
            <pc:docMk/>
            <pc:sldMk cId="3987989424" sldId="271"/>
            <ac:spMk id="8" creationId="{C3530A5B-C005-4ADC-85EC-0B45288631C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A92155-76B2-4B9B-A9D4-DC05C75E579F}" type="datetimeFigureOut">
              <a:rPr lang="en-US" smtClean="0"/>
              <a:t>10/30/2023</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9DA6C3F5-5909-4DF9-B0A3-875FDF5D476B}" type="slidenum">
              <a:rPr lang="en-US" smtClean="0"/>
              <a:t>‹#›</a:t>
            </a:fld>
            <a:endParaRPr lang="en-US"/>
          </a:p>
        </p:txBody>
      </p:sp>
    </p:spTree>
    <p:extLst>
      <p:ext uri="{BB962C8B-B14F-4D97-AF65-F5344CB8AC3E}">
        <p14:creationId xmlns:p14="http://schemas.microsoft.com/office/powerpoint/2010/main" val="196993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A92155-76B2-4B9B-A9D4-DC05C75E579F}"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6C3F5-5909-4DF9-B0A3-875FDF5D476B}" type="slidenum">
              <a:rPr lang="en-US" smtClean="0"/>
              <a:t>‹#›</a:t>
            </a:fld>
            <a:endParaRPr lang="en-US"/>
          </a:p>
        </p:txBody>
      </p:sp>
    </p:spTree>
    <p:extLst>
      <p:ext uri="{BB962C8B-B14F-4D97-AF65-F5344CB8AC3E}">
        <p14:creationId xmlns:p14="http://schemas.microsoft.com/office/powerpoint/2010/main" val="196638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A92155-76B2-4B9B-A9D4-DC05C75E579F}"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6C3F5-5909-4DF9-B0A3-875FDF5D476B}" type="slidenum">
              <a:rPr lang="en-US" smtClean="0"/>
              <a:t>‹#›</a:t>
            </a:fld>
            <a:endParaRPr lang="en-US"/>
          </a:p>
        </p:txBody>
      </p:sp>
    </p:spTree>
    <p:extLst>
      <p:ext uri="{BB962C8B-B14F-4D97-AF65-F5344CB8AC3E}">
        <p14:creationId xmlns:p14="http://schemas.microsoft.com/office/powerpoint/2010/main" val="4081258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A92155-76B2-4B9B-A9D4-DC05C75E579F}"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6C3F5-5909-4DF9-B0A3-875FDF5D476B}" type="slidenum">
              <a:rPr lang="en-US" smtClean="0"/>
              <a:t>‹#›</a:t>
            </a:fld>
            <a:endParaRPr lang="en-US"/>
          </a:p>
        </p:txBody>
      </p:sp>
    </p:spTree>
    <p:extLst>
      <p:ext uri="{BB962C8B-B14F-4D97-AF65-F5344CB8AC3E}">
        <p14:creationId xmlns:p14="http://schemas.microsoft.com/office/powerpoint/2010/main" val="4120782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A92155-76B2-4B9B-A9D4-DC05C75E579F}"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6C3F5-5909-4DF9-B0A3-875FDF5D476B}" type="slidenum">
              <a:rPr lang="en-US" smtClean="0"/>
              <a:t>‹#›</a:t>
            </a:fld>
            <a:endParaRPr lang="en-US"/>
          </a:p>
        </p:txBody>
      </p:sp>
    </p:spTree>
    <p:extLst>
      <p:ext uri="{BB962C8B-B14F-4D97-AF65-F5344CB8AC3E}">
        <p14:creationId xmlns:p14="http://schemas.microsoft.com/office/powerpoint/2010/main" val="2565716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A92155-76B2-4B9B-A9D4-DC05C75E579F}"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6C3F5-5909-4DF9-B0A3-875FDF5D476B}" type="slidenum">
              <a:rPr lang="en-US" smtClean="0"/>
              <a:t>‹#›</a:t>
            </a:fld>
            <a:endParaRPr lang="en-US"/>
          </a:p>
        </p:txBody>
      </p:sp>
    </p:spTree>
    <p:extLst>
      <p:ext uri="{BB962C8B-B14F-4D97-AF65-F5344CB8AC3E}">
        <p14:creationId xmlns:p14="http://schemas.microsoft.com/office/powerpoint/2010/main" val="3737500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A92155-76B2-4B9B-A9D4-DC05C75E579F}" type="datetimeFigureOut">
              <a:rPr lang="en-US" smtClean="0"/>
              <a:t>10/30/2023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A6C3F5-5909-4DF9-B0A3-875FDF5D476B}" type="slidenum">
              <a:rPr lang="en-US" smtClean="0"/>
              <a:t>‹#›</a:t>
            </a:fld>
            <a:endParaRPr lang="en-US"/>
          </a:p>
        </p:txBody>
      </p:sp>
    </p:spTree>
    <p:extLst>
      <p:ext uri="{BB962C8B-B14F-4D97-AF65-F5344CB8AC3E}">
        <p14:creationId xmlns:p14="http://schemas.microsoft.com/office/powerpoint/2010/main" val="3115951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A92155-76B2-4B9B-A9D4-DC05C75E579F}" type="datetimeFigureOut">
              <a:rPr lang="en-US" smtClean="0"/>
              <a:t>10/30/2023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A6C3F5-5909-4DF9-B0A3-875FDF5D476B}" type="slidenum">
              <a:rPr lang="en-US" smtClean="0"/>
              <a:t>‹#›</a:t>
            </a:fld>
            <a:endParaRPr lang="en-US"/>
          </a:p>
        </p:txBody>
      </p:sp>
    </p:spTree>
    <p:extLst>
      <p:ext uri="{BB962C8B-B14F-4D97-AF65-F5344CB8AC3E}">
        <p14:creationId xmlns:p14="http://schemas.microsoft.com/office/powerpoint/2010/main" val="2932159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A92155-76B2-4B9B-A9D4-DC05C75E579F}" type="datetimeFigureOut">
              <a:rPr lang="en-US" smtClean="0"/>
              <a:t>10/30/2023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A6C3F5-5909-4DF9-B0A3-875FDF5D476B}" type="slidenum">
              <a:rPr lang="en-US" smtClean="0"/>
              <a:t>‹#›</a:t>
            </a:fld>
            <a:endParaRPr lang="en-US"/>
          </a:p>
        </p:txBody>
      </p:sp>
    </p:spTree>
    <p:extLst>
      <p:ext uri="{BB962C8B-B14F-4D97-AF65-F5344CB8AC3E}">
        <p14:creationId xmlns:p14="http://schemas.microsoft.com/office/powerpoint/2010/main" val="3171183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55A92155-76B2-4B9B-A9D4-DC05C75E579F}"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9DA6C3F5-5909-4DF9-B0A3-875FDF5D476B}" type="slidenum">
              <a:rPr lang="en-US" smtClean="0"/>
              <a:t>‹#›</a:t>
            </a:fld>
            <a:endParaRPr lang="en-US"/>
          </a:p>
        </p:txBody>
      </p:sp>
    </p:spTree>
    <p:extLst>
      <p:ext uri="{BB962C8B-B14F-4D97-AF65-F5344CB8AC3E}">
        <p14:creationId xmlns:p14="http://schemas.microsoft.com/office/powerpoint/2010/main" val="3218810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A92155-76B2-4B9B-A9D4-DC05C75E579F}" type="datetimeFigureOut">
              <a:rPr lang="en-US" smtClean="0"/>
              <a:t>10/30/2023</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9DA6C3F5-5909-4DF9-B0A3-875FDF5D476B}" type="slidenum">
              <a:rPr lang="en-US" smtClean="0"/>
              <a:t>‹#›</a:t>
            </a:fld>
            <a:endParaRPr lang="en-US"/>
          </a:p>
        </p:txBody>
      </p:sp>
    </p:spTree>
    <p:extLst>
      <p:ext uri="{BB962C8B-B14F-4D97-AF65-F5344CB8AC3E}">
        <p14:creationId xmlns:p14="http://schemas.microsoft.com/office/powerpoint/2010/main" val="19366262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A92155-76B2-4B9B-A9D4-DC05C75E579F}" type="datetimeFigureOut">
              <a:rPr lang="en-US" smtClean="0"/>
              <a:t>10/30/2023</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9DA6C3F5-5909-4DF9-B0A3-875FDF5D476B}" type="slidenum">
              <a:rPr lang="en-US" smtClean="0"/>
              <a:t>‹#›</a:t>
            </a:fld>
            <a:endParaRPr lang="en-US"/>
          </a:p>
        </p:txBody>
      </p:sp>
    </p:spTree>
    <p:extLst>
      <p:ext uri="{BB962C8B-B14F-4D97-AF65-F5344CB8AC3E}">
        <p14:creationId xmlns:p14="http://schemas.microsoft.com/office/powerpoint/2010/main" val="3776122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charrier@clubaycc.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charrier@clubaycc.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mailto:acharrier@clubaycc.or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996CBB6-8D24-4FA5-A518-D9D878A408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1F02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E8857F7-F05F-4317-9D97-F35571819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D41B4858-32E4-4C67-914E-F78B9F152B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7012" y="794434"/>
            <a:ext cx="7025505" cy="5269127"/>
          </a:xfrm>
          <a:prstGeom prst="rect">
            <a:avLst/>
          </a:prstGeom>
        </p:spPr>
      </p:pic>
      <p:sp>
        <p:nvSpPr>
          <p:cNvPr id="8" name="TextBox 7">
            <a:extLst>
              <a:ext uri="{FF2B5EF4-FFF2-40B4-BE49-F238E27FC236}">
                <a16:creationId xmlns:a16="http://schemas.microsoft.com/office/drawing/2014/main" id="{03DC1F4D-B7F8-4C66-877D-71EE67DEB448}"/>
              </a:ext>
            </a:extLst>
          </p:cNvPr>
          <p:cNvSpPr txBox="1"/>
          <p:nvPr/>
        </p:nvSpPr>
        <p:spPr>
          <a:xfrm>
            <a:off x="7502517" y="335844"/>
            <a:ext cx="3737113" cy="6186309"/>
          </a:xfrm>
          <a:prstGeom prst="rect">
            <a:avLst/>
          </a:prstGeom>
          <a:noFill/>
        </p:spPr>
        <p:txBody>
          <a:bodyPr wrap="square" rtlCol="0">
            <a:spAutoFit/>
          </a:bodyPr>
          <a:lstStyle/>
          <a:p>
            <a:r>
              <a:rPr lang="en-US" sz="3600" dirty="0"/>
              <a:t>Welcome to the AHT Informational Meeting. Please make sure your microphones are muted unless you have a question. Please hold all questions until the end of the meeting. </a:t>
            </a:r>
          </a:p>
        </p:txBody>
      </p:sp>
    </p:spTree>
    <p:extLst>
      <p:ext uri="{BB962C8B-B14F-4D97-AF65-F5344CB8AC3E}">
        <p14:creationId xmlns:p14="http://schemas.microsoft.com/office/powerpoint/2010/main" val="1038660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A2FD408-F67E-430E-A1EA-E28E51E3EEEB}"/>
              </a:ext>
            </a:extLst>
          </p:cNvPr>
          <p:cNvSpPr txBox="1"/>
          <p:nvPr/>
        </p:nvSpPr>
        <p:spPr>
          <a:xfrm>
            <a:off x="503770" y="4239482"/>
            <a:ext cx="184731" cy="369332"/>
          </a:xfrm>
          <a:prstGeom prst="rect">
            <a:avLst/>
          </a:prstGeom>
          <a:noFill/>
        </p:spPr>
        <p:txBody>
          <a:bodyPr wrap="none" rtlCol="0">
            <a:spAutoFit/>
          </a:bodyPr>
          <a:lstStyle/>
          <a:p>
            <a:endParaRPr lang="en-US" dirty="0"/>
          </a:p>
        </p:txBody>
      </p:sp>
      <p:sp>
        <p:nvSpPr>
          <p:cNvPr id="8" name="Rectangle 7">
            <a:extLst>
              <a:ext uri="{FF2B5EF4-FFF2-40B4-BE49-F238E27FC236}">
                <a16:creationId xmlns:a16="http://schemas.microsoft.com/office/drawing/2014/main" id="{C3530A5B-C005-4ADC-85EC-0B45288631CD}"/>
              </a:ext>
            </a:extLst>
          </p:cNvPr>
          <p:cNvSpPr/>
          <p:nvPr/>
        </p:nvSpPr>
        <p:spPr>
          <a:xfrm>
            <a:off x="596135" y="348379"/>
            <a:ext cx="9485173" cy="707886"/>
          </a:xfrm>
          <a:prstGeom prst="rect">
            <a:avLst/>
          </a:prstGeom>
        </p:spPr>
        <p:txBody>
          <a:bodyPr wrap="square">
            <a:spAutoFit/>
          </a:bodyPr>
          <a:lstStyle/>
          <a:p>
            <a:r>
              <a:rPr lang="en-US" sz="4000" b="1" dirty="0">
                <a:solidFill>
                  <a:srgbClr val="002060"/>
                </a:solidFill>
              </a:rPr>
              <a:t>Trip Updates</a:t>
            </a:r>
          </a:p>
        </p:txBody>
      </p:sp>
      <p:pic>
        <p:nvPicPr>
          <p:cNvPr id="10" name="Picture 9">
            <a:extLst>
              <a:ext uri="{FF2B5EF4-FFF2-40B4-BE49-F238E27FC236}">
                <a16:creationId xmlns:a16="http://schemas.microsoft.com/office/drawing/2014/main" id="{85404204-2371-4026-B411-06A84A17A5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
        <p:nvSpPr>
          <p:cNvPr id="7" name="Content Placeholder 2">
            <a:extLst>
              <a:ext uri="{FF2B5EF4-FFF2-40B4-BE49-F238E27FC236}">
                <a16:creationId xmlns:a16="http://schemas.microsoft.com/office/drawing/2014/main" id="{92C5C3D5-09BF-4F73-9AF6-DDA45F971D4C}"/>
              </a:ext>
            </a:extLst>
          </p:cNvPr>
          <p:cNvSpPr txBox="1">
            <a:spLocks/>
          </p:cNvSpPr>
          <p:nvPr/>
        </p:nvSpPr>
        <p:spPr>
          <a:xfrm>
            <a:off x="688501" y="1300571"/>
            <a:ext cx="9485173" cy="5405434"/>
          </a:xfrm>
          <a:prstGeom prst="rect">
            <a:avLst/>
          </a:prstGeom>
        </p:spPr>
        <p:txBody>
          <a:bodyPr vert="horz" lIns="91440" tIns="45720" rIns="91440" bIns="45720" rtlCol="0">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bg1"/>
                </a:solidFill>
                <a:latin typeface="+mj-lt"/>
                <a:ea typeface="+mn-ea"/>
                <a:cs typeface="+mn-cs"/>
              </a:defRPr>
            </a:lvl1pPr>
            <a:lvl2pPr marL="457200" indent="0" algn="ctr" defTabSz="914400" rtl="0" eaLnBrk="1" latinLnBrk="0" hangingPunct="1">
              <a:lnSpc>
                <a:spcPct val="85000"/>
              </a:lnSpc>
              <a:spcBef>
                <a:spcPts val="600"/>
              </a:spcBef>
              <a:buFont typeface="Arial" pitchFamily="34" charset="0"/>
              <a:buNone/>
              <a:defRPr sz="2800" kern="1200">
                <a:solidFill>
                  <a:schemeClr val="tx1">
                    <a:lumMod val="85000"/>
                    <a:lumOff val="15000"/>
                  </a:schemeClr>
                </a:solidFill>
                <a:latin typeface="+mn-lt"/>
                <a:ea typeface="+mn-ea"/>
                <a:cs typeface="+mn-cs"/>
              </a:defRPr>
            </a:lvl2pPr>
            <a:lvl3pPr marL="914400" indent="0" algn="ctr" defTabSz="914400" rtl="0" eaLnBrk="1" latinLnBrk="0" hangingPunct="1">
              <a:lnSpc>
                <a:spcPct val="85000"/>
              </a:lnSpc>
              <a:spcBef>
                <a:spcPts val="600"/>
              </a:spcBef>
              <a:buFont typeface="Arial" pitchFamily="34" charset="0"/>
              <a:buNone/>
              <a:defRPr sz="2400" i="1" kern="1200">
                <a:solidFill>
                  <a:schemeClr val="tx1">
                    <a:lumMod val="85000"/>
                    <a:lumOff val="15000"/>
                  </a:schemeClr>
                </a:solidFill>
                <a:latin typeface="+mn-lt"/>
                <a:ea typeface="+mn-ea"/>
                <a:cs typeface="+mn-cs"/>
              </a:defRPr>
            </a:lvl3pPr>
            <a:lvl4pPr marL="1371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4pPr>
            <a:lvl5pPr marL="18288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dirty="0"/>
              <a:t>- First draft of the itinerary is complete and we will start going over the itinerary in detail at our next meeting</a:t>
            </a:r>
          </a:p>
          <a:p>
            <a:r>
              <a:rPr lang="en-US" dirty="0"/>
              <a:t>-2 of the 3 hotels are confirmed</a:t>
            </a:r>
          </a:p>
          <a:p>
            <a:r>
              <a:rPr lang="en-US" dirty="0"/>
              <a:t>-bus company is confirmed</a:t>
            </a:r>
          </a:p>
          <a:p>
            <a:r>
              <a:rPr lang="en-US" dirty="0"/>
              <a:t>-Mount Vernon, Gettysburg, Statue of Liberty, and Independence Hall should all be confirmed by the next meeting</a:t>
            </a:r>
          </a:p>
          <a:p>
            <a:endParaRPr lang="en-US" dirty="0"/>
          </a:p>
          <a:p>
            <a:endParaRPr lang="en-US" sz="2800" dirty="0"/>
          </a:p>
          <a:p>
            <a:pPr marL="571500" indent="-571500">
              <a:buFont typeface="Arial" panose="020B0604020202020204" pitchFamily="34" charset="0"/>
              <a:buChar char="•"/>
            </a:pPr>
            <a:endParaRPr lang="en-US" dirty="0"/>
          </a:p>
        </p:txBody>
      </p:sp>
      <p:sp>
        <p:nvSpPr>
          <p:cNvPr id="9" name="TextBox 8">
            <a:extLst>
              <a:ext uri="{FF2B5EF4-FFF2-40B4-BE49-F238E27FC236}">
                <a16:creationId xmlns:a16="http://schemas.microsoft.com/office/drawing/2014/main" id="{049844F3-571D-42D8-B981-ACB377110537}"/>
              </a:ext>
            </a:extLst>
          </p:cNvPr>
          <p:cNvSpPr txBox="1"/>
          <p:nvPr/>
        </p:nvSpPr>
        <p:spPr>
          <a:xfrm>
            <a:off x="556590" y="6251532"/>
            <a:ext cx="11078817" cy="369332"/>
          </a:xfrm>
          <a:prstGeom prst="rect">
            <a:avLst/>
          </a:prstGeom>
          <a:noFill/>
        </p:spPr>
        <p:txBody>
          <a:bodyPr wrap="square" rtlCol="0">
            <a:spAutoFit/>
          </a:bodyPr>
          <a:lstStyle/>
          <a:p>
            <a:pPr algn="ctr"/>
            <a:r>
              <a:rPr lang="en-US" dirty="0"/>
              <a:t>Please keep microphones muted and hold all questions until the end of the meeting. </a:t>
            </a:r>
          </a:p>
        </p:txBody>
      </p:sp>
    </p:spTree>
    <p:extLst>
      <p:ext uri="{BB962C8B-B14F-4D97-AF65-F5344CB8AC3E}">
        <p14:creationId xmlns:p14="http://schemas.microsoft.com/office/powerpoint/2010/main" val="3987989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A2FD408-F67E-430E-A1EA-E28E51E3EEEB}"/>
              </a:ext>
            </a:extLst>
          </p:cNvPr>
          <p:cNvSpPr txBox="1"/>
          <p:nvPr/>
        </p:nvSpPr>
        <p:spPr>
          <a:xfrm>
            <a:off x="503770" y="4239482"/>
            <a:ext cx="184731" cy="369332"/>
          </a:xfrm>
          <a:prstGeom prst="rect">
            <a:avLst/>
          </a:prstGeom>
          <a:noFill/>
        </p:spPr>
        <p:txBody>
          <a:bodyPr wrap="none" rtlCol="0">
            <a:spAutoFit/>
          </a:bodyPr>
          <a:lstStyle/>
          <a:p>
            <a:endParaRPr lang="en-US" dirty="0"/>
          </a:p>
        </p:txBody>
      </p:sp>
      <p:sp>
        <p:nvSpPr>
          <p:cNvPr id="8" name="Rectangle 7">
            <a:extLst>
              <a:ext uri="{FF2B5EF4-FFF2-40B4-BE49-F238E27FC236}">
                <a16:creationId xmlns:a16="http://schemas.microsoft.com/office/drawing/2014/main" id="{C3530A5B-C005-4ADC-85EC-0B45288631CD}"/>
              </a:ext>
            </a:extLst>
          </p:cNvPr>
          <p:cNvSpPr/>
          <p:nvPr/>
        </p:nvSpPr>
        <p:spPr>
          <a:xfrm>
            <a:off x="608988" y="453274"/>
            <a:ext cx="9485173" cy="707886"/>
          </a:xfrm>
          <a:prstGeom prst="rect">
            <a:avLst/>
          </a:prstGeom>
        </p:spPr>
        <p:txBody>
          <a:bodyPr wrap="square">
            <a:spAutoFit/>
          </a:bodyPr>
          <a:lstStyle/>
          <a:p>
            <a:r>
              <a:rPr lang="en-US" sz="4000" b="1" dirty="0">
                <a:solidFill>
                  <a:srgbClr val="002060"/>
                </a:solidFill>
              </a:rPr>
              <a:t>Next Steps:</a:t>
            </a:r>
          </a:p>
        </p:txBody>
      </p:sp>
      <p:pic>
        <p:nvPicPr>
          <p:cNvPr id="10" name="Picture 9">
            <a:extLst>
              <a:ext uri="{FF2B5EF4-FFF2-40B4-BE49-F238E27FC236}">
                <a16:creationId xmlns:a16="http://schemas.microsoft.com/office/drawing/2014/main" id="{85404204-2371-4026-B411-06A84A17A5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
        <p:nvSpPr>
          <p:cNvPr id="7" name="Content Placeholder 2">
            <a:extLst>
              <a:ext uri="{FF2B5EF4-FFF2-40B4-BE49-F238E27FC236}">
                <a16:creationId xmlns:a16="http://schemas.microsoft.com/office/drawing/2014/main" id="{92C5C3D5-09BF-4F73-9AF6-DDA45F971D4C}"/>
              </a:ext>
            </a:extLst>
          </p:cNvPr>
          <p:cNvSpPr txBox="1">
            <a:spLocks/>
          </p:cNvSpPr>
          <p:nvPr/>
        </p:nvSpPr>
        <p:spPr>
          <a:xfrm>
            <a:off x="688501" y="1348226"/>
            <a:ext cx="9485173" cy="4903306"/>
          </a:xfrm>
          <a:prstGeom prst="rect">
            <a:avLst/>
          </a:prstGeom>
        </p:spPr>
        <p:txBody>
          <a:bodyPr vert="horz" lIns="91440" tIns="45720" rIns="91440" bIns="45720" rtlCol="0">
            <a:normAutofit fontScale="85000" lnSpcReduction="20000"/>
          </a:bodyPr>
          <a:lstStyle>
            <a:lvl1pPr marL="0" indent="0" algn="l" defTabSz="914400" rtl="0" eaLnBrk="1" latinLnBrk="0" hangingPunct="1">
              <a:lnSpc>
                <a:spcPct val="85000"/>
              </a:lnSpc>
              <a:spcBef>
                <a:spcPts val="1300"/>
              </a:spcBef>
              <a:buFont typeface="Arial" pitchFamily="34" charset="0"/>
              <a:buNone/>
              <a:defRPr sz="3200" kern="1200">
                <a:solidFill>
                  <a:schemeClr val="bg1"/>
                </a:solidFill>
                <a:latin typeface="+mj-lt"/>
                <a:ea typeface="+mn-ea"/>
                <a:cs typeface="+mn-cs"/>
              </a:defRPr>
            </a:lvl1pPr>
            <a:lvl2pPr marL="457200" indent="0" algn="ctr" defTabSz="914400" rtl="0" eaLnBrk="1" latinLnBrk="0" hangingPunct="1">
              <a:lnSpc>
                <a:spcPct val="85000"/>
              </a:lnSpc>
              <a:spcBef>
                <a:spcPts val="600"/>
              </a:spcBef>
              <a:buFont typeface="Arial" pitchFamily="34" charset="0"/>
              <a:buNone/>
              <a:defRPr sz="2800" kern="1200">
                <a:solidFill>
                  <a:schemeClr val="tx1">
                    <a:lumMod val="85000"/>
                    <a:lumOff val="15000"/>
                  </a:schemeClr>
                </a:solidFill>
                <a:latin typeface="+mn-lt"/>
                <a:ea typeface="+mn-ea"/>
                <a:cs typeface="+mn-cs"/>
              </a:defRPr>
            </a:lvl2pPr>
            <a:lvl3pPr marL="914400" indent="0" algn="ctr" defTabSz="914400" rtl="0" eaLnBrk="1" latinLnBrk="0" hangingPunct="1">
              <a:lnSpc>
                <a:spcPct val="85000"/>
              </a:lnSpc>
              <a:spcBef>
                <a:spcPts val="600"/>
              </a:spcBef>
              <a:buFont typeface="Arial" pitchFamily="34" charset="0"/>
              <a:buNone/>
              <a:defRPr sz="2400" i="1" kern="1200">
                <a:solidFill>
                  <a:schemeClr val="tx1">
                    <a:lumMod val="85000"/>
                    <a:lumOff val="15000"/>
                  </a:schemeClr>
                </a:solidFill>
                <a:latin typeface="+mn-lt"/>
                <a:ea typeface="+mn-ea"/>
                <a:cs typeface="+mn-cs"/>
              </a:defRPr>
            </a:lvl3pPr>
            <a:lvl4pPr marL="1371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4pPr>
            <a:lvl5pPr marL="18288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pPr marL="571500" indent="-571500">
              <a:buFont typeface="Arial" panose="020B0604020202020204" pitchFamily="34" charset="0"/>
              <a:buChar char="•"/>
            </a:pPr>
            <a:r>
              <a:rPr lang="en-US" sz="3600" dirty="0"/>
              <a:t>Talk to your friends and families to decide who you would like to be in your chaperone groups</a:t>
            </a:r>
          </a:p>
          <a:p>
            <a:pPr marL="571500" indent="-571500">
              <a:buFont typeface="Arial" panose="020B0604020202020204" pitchFamily="34" charset="0"/>
              <a:buChar char="•"/>
            </a:pPr>
            <a:r>
              <a:rPr lang="en-US" sz="3600" dirty="0"/>
              <a:t>Register for the Trip </a:t>
            </a:r>
          </a:p>
          <a:p>
            <a:pPr marL="1028700" lvl="1" indent="-571500" algn="l">
              <a:buFont typeface="Arial" panose="020B0604020202020204" pitchFamily="34" charset="0"/>
              <a:buChar char="•"/>
            </a:pPr>
            <a:r>
              <a:rPr lang="en-US" dirty="0"/>
              <a:t>Registration will be open on our website November 6th. </a:t>
            </a:r>
          </a:p>
          <a:p>
            <a:pPr marL="1028700" lvl="1" indent="-571500" algn="l">
              <a:buFont typeface="Arial" panose="020B0604020202020204" pitchFamily="34" charset="0"/>
              <a:buChar char="•"/>
            </a:pPr>
            <a:r>
              <a:rPr lang="en-US" dirty="0"/>
              <a:t>Chaperones must complete the background check forms</a:t>
            </a:r>
          </a:p>
          <a:p>
            <a:pPr marL="571500" indent="-571500">
              <a:buFont typeface="Arial" panose="020B0604020202020204" pitchFamily="34" charset="0"/>
              <a:buChar char="•"/>
            </a:pPr>
            <a:r>
              <a:rPr lang="en-US" sz="3600" dirty="0"/>
              <a:t>Continue to attend meetings</a:t>
            </a:r>
          </a:p>
          <a:p>
            <a:pPr marL="1028700" lvl="1" indent="-571500" algn="l">
              <a:buFont typeface="Arial" panose="020B0604020202020204" pitchFamily="34" charset="0"/>
              <a:buChar char="•"/>
            </a:pPr>
            <a:r>
              <a:rPr lang="en-US" sz="3200" dirty="0"/>
              <a:t>Meetings will be held the last Monday of each month at 6:30pm virtually until February. </a:t>
            </a:r>
          </a:p>
          <a:p>
            <a:pPr marL="1028700" lvl="1" indent="-571500" algn="l">
              <a:buFont typeface="Arial" panose="020B0604020202020204" pitchFamily="34" charset="0"/>
              <a:buChar char="•"/>
            </a:pPr>
            <a:r>
              <a:rPr lang="en-US" sz="3200" dirty="0">
                <a:highlight>
                  <a:srgbClr val="00FFFF"/>
                </a:highlight>
              </a:rPr>
              <a:t>Next meeting is November 27</a:t>
            </a:r>
            <a:r>
              <a:rPr lang="en-US" sz="3200" baseline="30000" dirty="0">
                <a:highlight>
                  <a:srgbClr val="00FFFF"/>
                </a:highlight>
              </a:rPr>
              <a:t>th</a:t>
            </a:r>
            <a:r>
              <a:rPr lang="en-US" sz="3200" dirty="0">
                <a:highlight>
                  <a:srgbClr val="00FFFF"/>
                </a:highlight>
              </a:rPr>
              <a:t> </a:t>
            </a:r>
          </a:p>
          <a:p>
            <a:pPr marL="1485900" lvl="2" indent="-571500" algn="l">
              <a:buFont typeface="Arial" panose="020B0604020202020204" pitchFamily="34" charset="0"/>
              <a:buChar char="•"/>
            </a:pPr>
            <a:r>
              <a:rPr lang="en-US" sz="2800" dirty="0"/>
              <a:t>Starting in February we will have in person meetings to prepare for departure. Dates, times, locations TBD</a:t>
            </a:r>
          </a:p>
          <a:p>
            <a:pPr marL="1028700" lvl="1" indent="-571500" algn="l">
              <a:buFont typeface="Arial" panose="020B0604020202020204" pitchFamily="34" charset="0"/>
              <a:buChar char="•"/>
            </a:pPr>
            <a:r>
              <a:rPr lang="en-US" sz="3200" dirty="0"/>
              <a:t>Meetings are mandatory for all participants</a:t>
            </a:r>
          </a:p>
          <a:p>
            <a:pPr marL="1485900" lvl="2" indent="-571500" algn="l">
              <a:buFont typeface="Arial" panose="020B0604020202020204" pitchFamily="34" charset="0"/>
              <a:buChar char="•"/>
            </a:pPr>
            <a:r>
              <a:rPr lang="en-US" sz="2800" dirty="0"/>
              <a:t>If you cannot attend please watch the meeting recording at your earliest convenience</a:t>
            </a:r>
          </a:p>
          <a:p>
            <a:pPr marL="4229100" lvl="8" indent="-571500">
              <a:buFont typeface="Arial" panose="020B0604020202020204" pitchFamily="34" charset="0"/>
              <a:buChar char="•"/>
            </a:pPr>
            <a:endParaRPr lang="en-US" sz="2400" dirty="0"/>
          </a:p>
        </p:txBody>
      </p:sp>
      <p:sp>
        <p:nvSpPr>
          <p:cNvPr id="9" name="TextBox 8">
            <a:extLst>
              <a:ext uri="{FF2B5EF4-FFF2-40B4-BE49-F238E27FC236}">
                <a16:creationId xmlns:a16="http://schemas.microsoft.com/office/drawing/2014/main" id="{A9A256AB-06CE-41BE-85CD-B3A46AD8345F}"/>
              </a:ext>
            </a:extLst>
          </p:cNvPr>
          <p:cNvSpPr txBox="1"/>
          <p:nvPr/>
        </p:nvSpPr>
        <p:spPr>
          <a:xfrm>
            <a:off x="556590" y="6251532"/>
            <a:ext cx="11078817" cy="369332"/>
          </a:xfrm>
          <a:prstGeom prst="rect">
            <a:avLst/>
          </a:prstGeom>
          <a:noFill/>
        </p:spPr>
        <p:txBody>
          <a:bodyPr wrap="square" rtlCol="0">
            <a:spAutoFit/>
          </a:bodyPr>
          <a:lstStyle/>
          <a:p>
            <a:pPr algn="ctr"/>
            <a:r>
              <a:rPr lang="en-US" dirty="0"/>
              <a:t>Please keep microphones muted and hold all questions until the end of the meeting. </a:t>
            </a:r>
          </a:p>
        </p:txBody>
      </p:sp>
    </p:spTree>
    <p:extLst>
      <p:ext uri="{BB962C8B-B14F-4D97-AF65-F5344CB8AC3E}">
        <p14:creationId xmlns:p14="http://schemas.microsoft.com/office/powerpoint/2010/main" val="2153695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76ABF77-0945-4DEC-85DA-63B7870D7BAB}"/>
              </a:ext>
            </a:extLst>
          </p:cNvPr>
          <p:cNvSpPr>
            <a:spLocks noGrp="1"/>
          </p:cNvSpPr>
          <p:nvPr>
            <p:ph type="subTitle" idx="1"/>
          </p:nvPr>
        </p:nvSpPr>
        <p:spPr>
          <a:xfrm>
            <a:off x="1481897" y="291406"/>
            <a:ext cx="9228201" cy="5791342"/>
          </a:xfrm>
        </p:spPr>
        <p:txBody>
          <a:bodyPr>
            <a:normAutofit/>
          </a:bodyPr>
          <a:lstStyle/>
          <a:p>
            <a:pPr algn="ctr"/>
            <a:r>
              <a:rPr lang="en-US" sz="8000" dirty="0"/>
              <a:t>Questions</a:t>
            </a:r>
          </a:p>
          <a:p>
            <a:pPr algn="ctr"/>
            <a:endParaRPr lang="en-US" sz="4400" dirty="0"/>
          </a:p>
          <a:p>
            <a:pPr algn="ctr"/>
            <a:r>
              <a:rPr lang="en-US" sz="4400" dirty="0"/>
              <a:t>Abbie Charrier</a:t>
            </a:r>
          </a:p>
          <a:p>
            <a:pPr algn="ctr"/>
            <a:r>
              <a:rPr lang="en-US" sz="4400" dirty="0"/>
              <a:t>Senior Director of Youth Programs, AYCC</a:t>
            </a:r>
          </a:p>
          <a:p>
            <a:pPr algn="ctr"/>
            <a:r>
              <a:rPr lang="en-US" sz="4400" dirty="0">
                <a:hlinkClick r:id="rId2"/>
              </a:rPr>
              <a:t>acharrier@clubaycc.org</a:t>
            </a:r>
            <a:endParaRPr lang="en-US" sz="4400" dirty="0"/>
          </a:p>
          <a:p>
            <a:pPr algn="ctr"/>
            <a:r>
              <a:rPr lang="en-US" sz="4400" dirty="0"/>
              <a:t>(207)873-0684</a:t>
            </a:r>
          </a:p>
          <a:p>
            <a:pPr algn="ctr"/>
            <a:r>
              <a:rPr lang="en-US" sz="4400" dirty="0"/>
              <a:t>americanheritagetour.org</a:t>
            </a:r>
          </a:p>
        </p:txBody>
      </p:sp>
      <p:sp>
        <p:nvSpPr>
          <p:cNvPr id="4" name="TextBox 3">
            <a:extLst>
              <a:ext uri="{FF2B5EF4-FFF2-40B4-BE49-F238E27FC236}">
                <a16:creationId xmlns:a16="http://schemas.microsoft.com/office/drawing/2014/main" id="{00AD61BB-F5A1-4D66-BB9C-04EBD609087B}"/>
              </a:ext>
            </a:extLst>
          </p:cNvPr>
          <p:cNvSpPr txBox="1"/>
          <p:nvPr/>
        </p:nvSpPr>
        <p:spPr>
          <a:xfrm>
            <a:off x="556590" y="6197262"/>
            <a:ext cx="11078817" cy="369332"/>
          </a:xfrm>
          <a:prstGeom prst="rect">
            <a:avLst/>
          </a:prstGeom>
          <a:noFill/>
        </p:spPr>
        <p:txBody>
          <a:bodyPr wrap="square" rtlCol="0">
            <a:spAutoFit/>
          </a:bodyPr>
          <a:lstStyle/>
          <a:p>
            <a:pPr algn="ctr"/>
            <a:r>
              <a:rPr lang="en-US" dirty="0"/>
              <a:t>If you want to receive email updates, please put your First name, Last name, and email in the chat</a:t>
            </a:r>
          </a:p>
        </p:txBody>
      </p:sp>
      <p:pic>
        <p:nvPicPr>
          <p:cNvPr id="5" name="Picture 4">
            <a:extLst>
              <a:ext uri="{FF2B5EF4-FFF2-40B4-BE49-F238E27FC236}">
                <a16:creationId xmlns:a16="http://schemas.microsoft.com/office/drawing/2014/main" id="{2B462096-8692-4817-AC3C-481DA06825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Tree>
    <p:extLst>
      <p:ext uri="{BB962C8B-B14F-4D97-AF65-F5344CB8AC3E}">
        <p14:creationId xmlns:p14="http://schemas.microsoft.com/office/powerpoint/2010/main" val="1097791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76ABF77-0945-4DEC-85DA-63B7870D7BAB}"/>
              </a:ext>
            </a:extLst>
          </p:cNvPr>
          <p:cNvSpPr>
            <a:spLocks noGrp="1"/>
          </p:cNvSpPr>
          <p:nvPr>
            <p:ph type="subTitle" idx="1"/>
          </p:nvPr>
        </p:nvSpPr>
        <p:spPr>
          <a:xfrm>
            <a:off x="1398044" y="1449608"/>
            <a:ext cx="9228201" cy="4083072"/>
          </a:xfrm>
        </p:spPr>
        <p:txBody>
          <a:bodyPr>
            <a:normAutofit/>
          </a:bodyPr>
          <a:lstStyle/>
          <a:p>
            <a:pPr algn="ctr"/>
            <a:r>
              <a:rPr lang="en-US" sz="4400" dirty="0"/>
              <a:t>Abbie Charrier</a:t>
            </a:r>
          </a:p>
          <a:p>
            <a:pPr algn="ctr"/>
            <a:r>
              <a:rPr lang="en-US" sz="4400" dirty="0"/>
              <a:t>Senior Director of Youth Programs</a:t>
            </a:r>
          </a:p>
          <a:p>
            <a:pPr algn="ctr"/>
            <a:r>
              <a:rPr lang="en-US" sz="4400" dirty="0">
                <a:hlinkClick r:id="rId2"/>
              </a:rPr>
              <a:t>acharrier@clubaycc.org</a:t>
            </a:r>
            <a:endParaRPr lang="en-US" sz="4400" dirty="0"/>
          </a:p>
          <a:p>
            <a:pPr algn="ctr"/>
            <a:r>
              <a:rPr lang="en-US" sz="4400" dirty="0"/>
              <a:t>(207)873-0684</a:t>
            </a:r>
          </a:p>
        </p:txBody>
      </p:sp>
      <p:sp>
        <p:nvSpPr>
          <p:cNvPr id="4" name="TextBox 3">
            <a:extLst>
              <a:ext uri="{FF2B5EF4-FFF2-40B4-BE49-F238E27FC236}">
                <a16:creationId xmlns:a16="http://schemas.microsoft.com/office/drawing/2014/main" id="{00AD61BB-F5A1-4D66-BB9C-04EBD609087B}"/>
              </a:ext>
            </a:extLst>
          </p:cNvPr>
          <p:cNvSpPr txBox="1"/>
          <p:nvPr/>
        </p:nvSpPr>
        <p:spPr>
          <a:xfrm>
            <a:off x="556590" y="5655220"/>
            <a:ext cx="11078817" cy="646331"/>
          </a:xfrm>
          <a:prstGeom prst="rect">
            <a:avLst/>
          </a:prstGeom>
          <a:noFill/>
        </p:spPr>
        <p:txBody>
          <a:bodyPr wrap="square" rtlCol="0">
            <a:spAutoFit/>
          </a:bodyPr>
          <a:lstStyle/>
          <a:p>
            <a:pPr algn="ctr"/>
            <a:r>
              <a:rPr lang="en-US" dirty="0"/>
              <a:t>This meeting is being recorded</a:t>
            </a:r>
          </a:p>
          <a:p>
            <a:pPr algn="ctr"/>
            <a:r>
              <a:rPr lang="en-US" dirty="0"/>
              <a:t>If you want to receive email updates, please put your First name, Last name, and email in the chat</a:t>
            </a:r>
          </a:p>
        </p:txBody>
      </p:sp>
      <p:pic>
        <p:nvPicPr>
          <p:cNvPr id="5" name="Picture 4">
            <a:extLst>
              <a:ext uri="{FF2B5EF4-FFF2-40B4-BE49-F238E27FC236}">
                <a16:creationId xmlns:a16="http://schemas.microsoft.com/office/drawing/2014/main" id="{2B462096-8692-4817-AC3C-481DA06825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
        <p:nvSpPr>
          <p:cNvPr id="6" name="TextBox 5">
            <a:extLst>
              <a:ext uri="{FF2B5EF4-FFF2-40B4-BE49-F238E27FC236}">
                <a16:creationId xmlns:a16="http://schemas.microsoft.com/office/drawing/2014/main" id="{AC662082-CE7D-417F-931B-2D6157B07968}"/>
              </a:ext>
            </a:extLst>
          </p:cNvPr>
          <p:cNvSpPr txBox="1"/>
          <p:nvPr/>
        </p:nvSpPr>
        <p:spPr>
          <a:xfrm>
            <a:off x="556590" y="6251532"/>
            <a:ext cx="11078817" cy="369332"/>
          </a:xfrm>
          <a:prstGeom prst="rect">
            <a:avLst/>
          </a:prstGeom>
          <a:noFill/>
        </p:spPr>
        <p:txBody>
          <a:bodyPr wrap="square" rtlCol="0">
            <a:spAutoFit/>
          </a:bodyPr>
          <a:lstStyle/>
          <a:p>
            <a:pPr algn="ctr"/>
            <a:r>
              <a:rPr lang="en-US" dirty="0"/>
              <a:t>Please keep microphones muted and hold all questions until the end of the meeting. </a:t>
            </a:r>
          </a:p>
        </p:txBody>
      </p:sp>
    </p:spTree>
    <p:extLst>
      <p:ext uri="{BB962C8B-B14F-4D97-AF65-F5344CB8AC3E}">
        <p14:creationId xmlns:p14="http://schemas.microsoft.com/office/powerpoint/2010/main" val="1795586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76ABF77-0945-4DEC-85DA-63B7870D7BAB}"/>
              </a:ext>
            </a:extLst>
          </p:cNvPr>
          <p:cNvSpPr>
            <a:spLocks noGrp="1"/>
          </p:cNvSpPr>
          <p:nvPr>
            <p:ph type="subTitle" idx="1"/>
          </p:nvPr>
        </p:nvSpPr>
        <p:spPr>
          <a:xfrm>
            <a:off x="1481899" y="237136"/>
            <a:ext cx="9228201" cy="6481716"/>
          </a:xfrm>
        </p:spPr>
        <p:txBody>
          <a:bodyPr>
            <a:normAutofit fontScale="85000" lnSpcReduction="20000"/>
          </a:bodyPr>
          <a:lstStyle/>
          <a:p>
            <a:pPr>
              <a:lnSpc>
                <a:spcPct val="100000"/>
              </a:lnSpc>
            </a:pPr>
            <a:r>
              <a:rPr lang="en-US" sz="4400" dirty="0"/>
              <a:t>Agenda:</a:t>
            </a:r>
          </a:p>
          <a:p>
            <a:pPr>
              <a:lnSpc>
                <a:spcPct val="100000"/>
              </a:lnSpc>
            </a:pPr>
            <a:r>
              <a:rPr lang="en-US" sz="4000" dirty="0"/>
              <a:t>-Brief overview of the September meeting</a:t>
            </a:r>
          </a:p>
          <a:p>
            <a:pPr>
              <a:lnSpc>
                <a:spcPct val="100000"/>
              </a:lnSpc>
            </a:pPr>
            <a:r>
              <a:rPr lang="en-US" sz="4400" dirty="0"/>
              <a:t>	</a:t>
            </a:r>
            <a:r>
              <a:rPr lang="en-US" sz="2400" dirty="0"/>
              <a:t>-</a:t>
            </a:r>
            <a:r>
              <a:rPr lang="en-US" sz="2000" dirty="0"/>
              <a:t>Pricing</a:t>
            </a:r>
          </a:p>
          <a:p>
            <a:pPr>
              <a:lnSpc>
                <a:spcPct val="100000"/>
              </a:lnSpc>
            </a:pPr>
            <a:r>
              <a:rPr lang="en-US" sz="2000" dirty="0"/>
              <a:t>	-Scholarships</a:t>
            </a:r>
          </a:p>
          <a:p>
            <a:pPr>
              <a:lnSpc>
                <a:spcPct val="100000"/>
              </a:lnSpc>
            </a:pPr>
            <a:r>
              <a:rPr lang="en-US" sz="2000" dirty="0"/>
              <a:t>	-Dates</a:t>
            </a:r>
          </a:p>
          <a:p>
            <a:pPr>
              <a:lnSpc>
                <a:spcPct val="100000"/>
              </a:lnSpc>
            </a:pPr>
            <a:r>
              <a:rPr lang="en-US" sz="2000" dirty="0"/>
              <a:t>	-Open enrollment: how it works</a:t>
            </a:r>
          </a:p>
          <a:p>
            <a:pPr>
              <a:lnSpc>
                <a:spcPct val="100000"/>
              </a:lnSpc>
            </a:pPr>
            <a:r>
              <a:rPr lang="en-US" sz="2000" dirty="0"/>
              <a:t>		-Chaperone groups</a:t>
            </a:r>
          </a:p>
          <a:p>
            <a:pPr>
              <a:lnSpc>
                <a:spcPct val="100000"/>
              </a:lnSpc>
            </a:pPr>
            <a:r>
              <a:rPr lang="en-US" sz="4400" dirty="0"/>
              <a:t>-How to register</a:t>
            </a:r>
          </a:p>
          <a:p>
            <a:pPr>
              <a:lnSpc>
                <a:spcPct val="100000"/>
              </a:lnSpc>
            </a:pPr>
            <a:r>
              <a:rPr lang="en-US" sz="4400" dirty="0"/>
              <a:t>-How to apply for scholarships</a:t>
            </a:r>
          </a:p>
          <a:p>
            <a:pPr>
              <a:lnSpc>
                <a:spcPct val="100000"/>
              </a:lnSpc>
            </a:pPr>
            <a:r>
              <a:rPr lang="en-US" sz="4400" dirty="0"/>
              <a:t>-Trip Updates</a:t>
            </a:r>
          </a:p>
          <a:p>
            <a:pPr>
              <a:lnSpc>
                <a:spcPct val="100000"/>
              </a:lnSpc>
            </a:pPr>
            <a:r>
              <a:rPr lang="en-US" sz="4400" dirty="0"/>
              <a:t>-Next steps</a:t>
            </a:r>
          </a:p>
          <a:p>
            <a:pPr>
              <a:lnSpc>
                <a:spcPct val="100000"/>
              </a:lnSpc>
            </a:pPr>
            <a:r>
              <a:rPr lang="en-US" sz="4400" dirty="0"/>
              <a:t>Questions</a:t>
            </a:r>
          </a:p>
        </p:txBody>
      </p:sp>
      <p:pic>
        <p:nvPicPr>
          <p:cNvPr id="4" name="Picture 3">
            <a:extLst>
              <a:ext uri="{FF2B5EF4-FFF2-40B4-BE49-F238E27FC236}">
                <a16:creationId xmlns:a16="http://schemas.microsoft.com/office/drawing/2014/main" id="{CDB57C54-E0B7-43AD-97ED-958E27F7AD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
        <p:nvSpPr>
          <p:cNvPr id="5" name="TextBox 4">
            <a:extLst>
              <a:ext uri="{FF2B5EF4-FFF2-40B4-BE49-F238E27FC236}">
                <a16:creationId xmlns:a16="http://schemas.microsoft.com/office/drawing/2014/main" id="{1172FF89-A053-40D7-AA43-9BE92FAA939F}"/>
              </a:ext>
            </a:extLst>
          </p:cNvPr>
          <p:cNvSpPr txBox="1"/>
          <p:nvPr/>
        </p:nvSpPr>
        <p:spPr>
          <a:xfrm>
            <a:off x="556590" y="6251532"/>
            <a:ext cx="11078817" cy="369332"/>
          </a:xfrm>
          <a:prstGeom prst="rect">
            <a:avLst/>
          </a:prstGeom>
          <a:noFill/>
        </p:spPr>
        <p:txBody>
          <a:bodyPr wrap="square" rtlCol="0">
            <a:spAutoFit/>
          </a:bodyPr>
          <a:lstStyle/>
          <a:p>
            <a:pPr algn="ctr"/>
            <a:r>
              <a:rPr lang="en-US" dirty="0"/>
              <a:t>Please keep microphones muted and hold all questions until the end of the meeting. </a:t>
            </a:r>
          </a:p>
        </p:txBody>
      </p:sp>
    </p:spTree>
    <p:extLst>
      <p:ext uri="{BB962C8B-B14F-4D97-AF65-F5344CB8AC3E}">
        <p14:creationId xmlns:p14="http://schemas.microsoft.com/office/powerpoint/2010/main" val="315676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DBCA5CA7-2DD3-4FE8-AAD6-57D6DAB360AE}"/>
              </a:ext>
            </a:extLst>
          </p:cNvPr>
          <p:cNvSpPr txBox="1">
            <a:spLocks/>
          </p:cNvSpPr>
          <p:nvPr/>
        </p:nvSpPr>
        <p:spPr>
          <a:xfrm>
            <a:off x="6503794" y="1187664"/>
            <a:ext cx="4525998" cy="4903306"/>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85000"/>
              </a:lnSpc>
              <a:spcBef>
                <a:spcPts val="1300"/>
              </a:spcBef>
              <a:buFont typeface="Arial" pitchFamily="34" charset="0"/>
              <a:buNone/>
              <a:defRPr sz="3200" kern="1200">
                <a:solidFill>
                  <a:schemeClr val="bg1"/>
                </a:solidFill>
                <a:latin typeface="+mj-lt"/>
                <a:ea typeface="+mn-ea"/>
                <a:cs typeface="+mn-cs"/>
              </a:defRPr>
            </a:lvl1pPr>
            <a:lvl2pPr marL="457200" indent="0" algn="ctr" defTabSz="914400" rtl="0" eaLnBrk="1" latinLnBrk="0" hangingPunct="1">
              <a:lnSpc>
                <a:spcPct val="85000"/>
              </a:lnSpc>
              <a:spcBef>
                <a:spcPts val="600"/>
              </a:spcBef>
              <a:buFont typeface="Arial" pitchFamily="34" charset="0"/>
              <a:buNone/>
              <a:defRPr sz="2800" kern="1200">
                <a:solidFill>
                  <a:schemeClr val="tx1">
                    <a:lumMod val="85000"/>
                    <a:lumOff val="15000"/>
                  </a:schemeClr>
                </a:solidFill>
                <a:latin typeface="+mn-lt"/>
                <a:ea typeface="+mn-ea"/>
                <a:cs typeface="+mn-cs"/>
              </a:defRPr>
            </a:lvl2pPr>
            <a:lvl3pPr marL="914400" indent="0" algn="ctr" defTabSz="914400" rtl="0" eaLnBrk="1" latinLnBrk="0" hangingPunct="1">
              <a:lnSpc>
                <a:spcPct val="85000"/>
              </a:lnSpc>
              <a:spcBef>
                <a:spcPts val="600"/>
              </a:spcBef>
              <a:buFont typeface="Arial" pitchFamily="34" charset="0"/>
              <a:buNone/>
              <a:defRPr sz="2400" i="1" kern="1200">
                <a:solidFill>
                  <a:schemeClr val="tx1">
                    <a:lumMod val="85000"/>
                    <a:lumOff val="15000"/>
                  </a:schemeClr>
                </a:solidFill>
                <a:latin typeface="+mn-lt"/>
                <a:ea typeface="+mn-ea"/>
                <a:cs typeface="+mn-cs"/>
              </a:defRPr>
            </a:lvl3pPr>
            <a:lvl4pPr marL="1371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4pPr>
            <a:lvl5pPr marL="18288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sz="3600" dirty="0"/>
              <a:t>What you get:</a:t>
            </a:r>
          </a:p>
          <a:p>
            <a:pPr marL="285750" indent="-285750">
              <a:buFont typeface="Arial" panose="020B0604020202020204" pitchFamily="34" charset="0"/>
              <a:buChar char="•"/>
            </a:pPr>
            <a:r>
              <a:rPr lang="en-US" sz="3600" dirty="0"/>
              <a:t>7 days of travel</a:t>
            </a:r>
          </a:p>
          <a:p>
            <a:pPr marL="285750" indent="-285750">
              <a:buFont typeface="Arial" panose="020B0604020202020204" pitchFamily="34" charset="0"/>
              <a:buChar char="•"/>
            </a:pPr>
            <a:r>
              <a:rPr lang="en-US" sz="3600" dirty="0"/>
              <a:t>6 nights in hotels</a:t>
            </a:r>
          </a:p>
          <a:p>
            <a:pPr marL="285750" indent="-285750">
              <a:buFont typeface="Arial" panose="020B0604020202020204" pitchFamily="34" charset="0"/>
              <a:buChar char="•"/>
            </a:pPr>
            <a:r>
              <a:rPr lang="en-US" sz="3600" dirty="0"/>
              <a:t>10+ meals</a:t>
            </a:r>
          </a:p>
          <a:p>
            <a:pPr marL="285750" indent="-285750">
              <a:buFont typeface="Arial" panose="020B0604020202020204" pitchFamily="34" charset="0"/>
              <a:buChar char="•"/>
            </a:pPr>
            <a:r>
              <a:rPr lang="en-US" sz="3600" dirty="0"/>
              <a:t>Entry to 10+ historical sites</a:t>
            </a:r>
          </a:p>
          <a:p>
            <a:pPr marL="285750" indent="-285750">
              <a:buFont typeface="Arial" panose="020B0604020202020204" pitchFamily="34" charset="0"/>
              <a:buChar char="•"/>
            </a:pPr>
            <a:r>
              <a:rPr lang="en-US" sz="3600" dirty="0"/>
              <a:t>2 t-shirts</a:t>
            </a:r>
          </a:p>
          <a:p>
            <a:pPr marL="285750" indent="-285750">
              <a:buFont typeface="Arial" panose="020B0604020202020204" pitchFamily="34" charset="0"/>
              <a:buChar char="•"/>
            </a:pPr>
            <a:r>
              <a:rPr lang="en-US" sz="3600" dirty="0"/>
              <a:t>1 jacket</a:t>
            </a:r>
          </a:p>
          <a:p>
            <a:pPr marL="285750" indent="-285750">
              <a:buFont typeface="Arial" panose="020B0604020202020204" pitchFamily="34" charset="0"/>
              <a:buChar char="•"/>
            </a:pPr>
            <a:r>
              <a:rPr lang="en-US" sz="3600" dirty="0"/>
              <a:t>A once in a lifetime experience</a:t>
            </a:r>
          </a:p>
        </p:txBody>
      </p:sp>
      <p:sp>
        <p:nvSpPr>
          <p:cNvPr id="6" name="TextBox 5">
            <a:extLst>
              <a:ext uri="{FF2B5EF4-FFF2-40B4-BE49-F238E27FC236}">
                <a16:creationId xmlns:a16="http://schemas.microsoft.com/office/drawing/2014/main" id="{9A2FD408-F67E-430E-A1EA-E28E51E3EEEB}"/>
              </a:ext>
            </a:extLst>
          </p:cNvPr>
          <p:cNvSpPr txBox="1"/>
          <p:nvPr/>
        </p:nvSpPr>
        <p:spPr>
          <a:xfrm>
            <a:off x="503770" y="4239482"/>
            <a:ext cx="184731" cy="369332"/>
          </a:xfrm>
          <a:prstGeom prst="rect">
            <a:avLst/>
          </a:prstGeom>
          <a:noFill/>
        </p:spPr>
        <p:txBody>
          <a:bodyPr wrap="none" rtlCol="0">
            <a:spAutoFit/>
          </a:bodyPr>
          <a:lstStyle/>
          <a:p>
            <a:endParaRPr lang="en-US" dirty="0"/>
          </a:p>
        </p:txBody>
      </p:sp>
      <p:sp>
        <p:nvSpPr>
          <p:cNvPr id="8" name="Rectangle 7">
            <a:extLst>
              <a:ext uri="{FF2B5EF4-FFF2-40B4-BE49-F238E27FC236}">
                <a16:creationId xmlns:a16="http://schemas.microsoft.com/office/drawing/2014/main" id="{C3530A5B-C005-4ADC-85EC-0B45288631CD}"/>
              </a:ext>
            </a:extLst>
          </p:cNvPr>
          <p:cNvSpPr/>
          <p:nvPr/>
        </p:nvSpPr>
        <p:spPr>
          <a:xfrm>
            <a:off x="834119" y="1419989"/>
            <a:ext cx="5003077" cy="707886"/>
          </a:xfrm>
          <a:prstGeom prst="rect">
            <a:avLst/>
          </a:prstGeom>
        </p:spPr>
        <p:txBody>
          <a:bodyPr wrap="square">
            <a:spAutoFit/>
          </a:bodyPr>
          <a:lstStyle/>
          <a:p>
            <a:r>
              <a:rPr lang="en-US" sz="4000" b="1" dirty="0">
                <a:solidFill>
                  <a:srgbClr val="002060"/>
                </a:solidFill>
              </a:rPr>
              <a:t>2024 Pricing:</a:t>
            </a:r>
          </a:p>
        </p:txBody>
      </p:sp>
      <p:sp>
        <p:nvSpPr>
          <p:cNvPr id="9" name="Rectangle 8">
            <a:extLst>
              <a:ext uri="{FF2B5EF4-FFF2-40B4-BE49-F238E27FC236}">
                <a16:creationId xmlns:a16="http://schemas.microsoft.com/office/drawing/2014/main" id="{4B649072-5AC7-4B52-B4B5-51AF9AE578EC}"/>
              </a:ext>
            </a:extLst>
          </p:cNvPr>
          <p:cNvSpPr/>
          <p:nvPr/>
        </p:nvSpPr>
        <p:spPr>
          <a:xfrm>
            <a:off x="834119" y="2208156"/>
            <a:ext cx="5003077" cy="2862322"/>
          </a:xfrm>
          <a:prstGeom prst="rect">
            <a:avLst/>
          </a:prstGeom>
        </p:spPr>
        <p:txBody>
          <a:bodyPr wrap="square">
            <a:spAutoFit/>
          </a:bodyPr>
          <a:lstStyle/>
          <a:p>
            <a:r>
              <a:rPr lang="en-US" sz="3600" b="1" dirty="0">
                <a:solidFill>
                  <a:srgbClr val="002060"/>
                </a:solidFill>
              </a:rPr>
              <a:t>Students: $1750</a:t>
            </a:r>
          </a:p>
          <a:p>
            <a:r>
              <a:rPr lang="en-US" sz="3600" b="1" dirty="0">
                <a:solidFill>
                  <a:srgbClr val="002060"/>
                </a:solidFill>
              </a:rPr>
              <a:t>Chaperones: $1500</a:t>
            </a:r>
          </a:p>
          <a:p>
            <a:endParaRPr lang="en-US" sz="3600" b="1" dirty="0">
              <a:solidFill>
                <a:srgbClr val="002060"/>
              </a:solidFill>
            </a:endParaRPr>
          </a:p>
          <a:p>
            <a:r>
              <a:rPr lang="en-US" sz="3600" b="1" dirty="0">
                <a:solidFill>
                  <a:srgbClr val="002060"/>
                </a:solidFill>
              </a:rPr>
              <a:t>Registration opens November 6</a:t>
            </a:r>
            <a:r>
              <a:rPr lang="en-US" sz="3600" b="1" baseline="30000" dirty="0">
                <a:solidFill>
                  <a:srgbClr val="002060"/>
                </a:solidFill>
              </a:rPr>
              <a:t>th</a:t>
            </a:r>
            <a:endParaRPr lang="en-US" sz="3600" b="1" dirty="0">
              <a:solidFill>
                <a:srgbClr val="002060"/>
              </a:solidFill>
            </a:endParaRPr>
          </a:p>
        </p:txBody>
      </p:sp>
      <p:pic>
        <p:nvPicPr>
          <p:cNvPr id="10" name="Picture 9">
            <a:extLst>
              <a:ext uri="{FF2B5EF4-FFF2-40B4-BE49-F238E27FC236}">
                <a16:creationId xmlns:a16="http://schemas.microsoft.com/office/drawing/2014/main" id="{85404204-2371-4026-B411-06A84A17A5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
        <p:nvSpPr>
          <p:cNvPr id="11" name="TextBox 10">
            <a:extLst>
              <a:ext uri="{FF2B5EF4-FFF2-40B4-BE49-F238E27FC236}">
                <a16:creationId xmlns:a16="http://schemas.microsoft.com/office/drawing/2014/main" id="{78319D5E-27E3-404F-9FDE-9933F977A9CE}"/>
              </a:ext>
            </a:extLst>
          </p:cNvPr>
          <p:cNvSpPr txBox="1"/>
          <p:nvPr/>
        </p:nvSpPr>
        <p:spPr>
          <a:xfrm>
            <a:off x="556590" y="6251532"/>
            <a:ext cx="11078817" cy="369332"/>
          </a:xfrm>
          <a:prstGeom prst="rect">
            <a:avLst/>
          </a:prstGeom>
          <a:noFill/>
        </p:spPr>
        <p:txBody>
          <a:bodyPr wrap="square" rtlCol="0">
            <a:spAutoFit/>
          </a:bodyPr>
          <a:lstStyle/>
          <a:p>
            <a:pPr algn="ctr"/>
            <a:r>
              <a:rPr lang="en-US" dirty="0"/>
              <a:t>Please keep microphones muted and hold all questions until the end of the meeting. </a:t>
            </a:r>
          </a:p>
        </p:txBody>
      </p:sp>
    </p:spTree>
    <p:extLst>
      <p:ext uri="{BB962C8B-B14F-4D97-AF65-F5344CB8AC3E}">
        <p14:creationId xmlns:p14="http://schemas.microsoft.com/office/powerpoint/2010/main" val="3290680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A2FD408-F67E-430E-A1EA-E28E51E3EEEB}"/>
              </a:ext>
            </a:extLst>
          </p:cNvPr>
          <p:cNvSpPr txBox="1"/>
          <p:nvPr/>
        </p:nvSpPr>
        <p:spPr>
          <a:xfrm>
            <a:off x="503770" y="4239482"/>
            <a:ext cx="184731" cy="369332"/>
          </a:xfrm>
          <a:prstGeom prst="rect">
            <a:avLst/>
          </a:prstGeom>
          <a:noFill/>
        </p:spPr>
        <p:txBody>
          <a:bodyPr wrap="none" rtlCol="0">
            <a:spAutoFit/>
          </a:bodyPr>
          <a:lstStyle/>
          <a:p>
            <a:endParaRPr lang="en-US" dirty="0"/>
          </a:p>
        </p:txBody>
      </p:sp>
      <p:sp>
        <p:nvSpPr>
          <p:cNvPr id="8" name="Rectangle 7">
            <a:extLst>
              <a:ext uri="{FF2B5EF4-FFF2-40B4-BE49-F238E27FC236}">
                <a16:creationId xmlns:a16="http://schemas.microsoft.com/office/drawing/2014/main" id="{C3530A5B-C005-4ADC-85EC-0B45288631CD}"/>
              </a:ext>
            </a:extLst>
          </p:cNvPr>
          <p:cNvSpPr/>
          <p:nvPr/>
        </p:nvSpPr>
        <p:spPr>
          <a:xfrm>
            <a:off x="608988" y="453274"/>
            <a:ext cx="6904995" cy="707886"/>
          </a:xfrm>
          <a:prstGeom prst="rect">
            <a:avLst/>
          </a:prstGeom>
        </p:spPr>
        <p:txBody>
          <a:bodyPr wrap="square">
            <a:spAutoFit/>
          </a:bodyPr>
          <a:lstStyle/>
          <a:p>
            <a:r>
              <a:rPr lang="en-US" sz="4000" b="1" dirty="0">
                <a:solidFill>
                  <a:srgbClr val="002060"/>
                </a:solidFill>
              </a:rPr>
              <a:t>Scholarships:</a:t>
            </a:r>
          </a:p>
        </p:txBody>
      </p:sp>
      <p:pic>
        <p:nvPicPr>
          <p:cNvPr id="10" name="Picture 9">
            <a:extLst>
              <a:ext uri="{FF2B5EF4-FFF2-40B4-BE49-F238E27FC236}">
                <a16:creationId xmlns:a16="http://schemas.microsoft.com/office/drawing/2014/main" id="{85404204-2371-4026-B411-06A84A17A5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
        <p:nvSpPr>
          <p:cNvPr id="7" name="Content Placeholder 2">
            <a:extLst>
              <a:ext uri="{FF2B5EF4-FFF2-40B4-BE49-F238E27FC236}">
                <a16:creationId xmlns:a16="http://schemas.microsoft.com/office/drawing/2014/main" id="{92C5C3D5-09BF-4F73-9AF6-DDA45F971D4C}"/>
              </a:ext>
            </a:extLst>
          </p:cNvPr>
          <p:cNvSpPr txBox="1">
            <a:spLocks/>
          </p:cNvSpPr>
          <p:nvPr/>
        </p:nvSpPr>
        <p:spPr>
          <a:xfrm>
            <a:off x="688501" y="1663288"/>
            <a:ext cx="9485173" cy="4903306"/>
          </a:xfrm>
          <a:prstGeom prst="rect">
            <a:avLst/>
          </a:prstGeom>
        </p:spPr>
        <p:txBody>
          <a:bodyPr vert="horz" lIns="91440" tIns="45720" rIns="91440" bIns="45720" rtlCol="0">
            <a:normAutofit fontScale="92500" lnSpcReduction="10000"/>
          </a:bodyPr>
          <a:lstStyle>
            <a:lvl1pPr marL="0" indent="0" algn="l" defTabSz="914400" rtl="0" eaLnBrk="1" latinLnBrk="0" hangingPunct="1">
              <a:lnSpc>
                <a:spcPct val="85000"/>
              </a:lnSpc>
              <a:spcBef>
                <a:spcPts val="1300"/>
              </a:spcBef>
              <a:buFont typeface="Arial" pitchFamily="34" charset="0"/>
              <a:buNone/>
              <a:defRPr sz="3200" kern="1200">
                <a:solidFill>
                  <a:schemeClr val="bg1"/>
                </a:solidFill>
                <a:latin typeface="+mj-lt"/>
                <a:ea typeface="+mn-ea"/>
                <a:cs typeface="+mn-cs"/>
              </a:defRPr>
            </a:lvl1pPr>
            <a:lvl2pPr marL="457200" indent="0" algn="ctr" defTabSz="914400" rtl="0" eaLnBrk="1" latinLnBrk="0" hangingPunct="1">
              <a:lnSpc>
                <a:spcPct val="85000"/>
              </a:lnSpc>
              <a:spcBef>
                <a:spcPts val="600"/>
              </a:spcBef>
              <a:buFont typeface="Arial" pitchFamily="34" charset="0"/>
              <a:buNone/>
              <a:defRPr sz="2800" kern="1200">
                <a:solidFill>
                  <a:schemeClr val="tx1">
                    <a:lumMod val="85000"/>
                    <a:lumOff val="15000"/>
                  </a:schemeClr>
                </a:solidFill>
                <a:latin typeface="+mn-lt"/>
                <a:ea typeface="+mn-ea"/>
                <a:cs typeface="+mn-cs"/>
              </a:defRPr>
            </a:lvl2pPr>
            <a:lvl3pPr marL="914400" indent="0" algn="ctr" defTabSz="914400" rtl="0" eaLnBrk="1" latinLnBrk="0" hangingPunct="1">
              <a:lnSpc>
                <a:spcPct val="85000"/>
              </a:lnSpc>
              <a:spcBef>
                <a:spcPts val="600"/>
              </a:spcBef>
              <a:buFont typeface="Arial" pitchFamily="34" charset="0"/>
              <a:buNone/>
              <a:defRPr sz="2400" i="1" kern="1200">
                <a:solidFill>
                  <a:schemeClr val="tx1">
                    <a:lumMod val="85000"/>
                    <a:lumOff val="15000"/>
                  </a:schemeClr>
                </a:solidFill>
                <a:latin typeface="+mn-lt"/>
                <a:ea typeface="+mn-ea"/>
                <a:cs typeface="+mn-cs"/>
              </a:defRPr>
            </a:lvl3pPr>
            <a:lvl4pPr marL="1371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4pPr>
            <a:lvl5pPr marL="18288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pPr marL="571500" indent="-571500">
              <a:buFont typeface="Arial" panose="020B0604020202020204" pitchFamily="34" charset="0"/>
              <a:buChar char="•"/>
            </a:pPr>
            <a:r>
              <a:rPr lang="en-US" sz="3600" dirty="0"/>
              <a:t>There will be need-based scholarships available through the AYCC. Scholarships are funded by money raised by past participants of the AHT and car raffle. </a:t>
            </a:r>
          </a:p>
          <a:p>
            <a:endParaRPr lang="en-US" sz="3600" dirty="0"/>
          </a:p>
          <a:p>
            <a:pPr marL="571500" indent="-571500">
              <a:buFont typeface="Arial" panose="020B0604020202020204" pitchFamily="34" charset="0"/>
              <a:buChar char="•"/>
            </a:pPr>
            <a:r>
              <a:rPr lang="en-US" sz="3600" dirty="0"/>
              <a:t>Scholarships are awarded based on need and first-come first-serve. </a:t>
            </a:r>
          </a:p>
          <a:p>
            <a:pPr marL="571500" indent="-571500">
              <a:buFont typeface="Arial" panose="020B0604020202020204" pitchFamily="34" charset="0"/>
              <a:buChar char="•"/>
            </a:pPr>
            <a:endParaRPr lang="en-US" sz="3600" dirty="0"/>
          </a:p>
          <a:p>
            <a:pPr marL="571500" indent="-571500">
              <a:buFont typeface="Arial" panose="020B0604020202020204" pitchFamily="34" charset="0"/>
              <a:buChar char="•"/>
            </a:pPr>
            <a:r>
              <a:rPr lang="en-US" sz="3600" dirty="0"/>
              <a:t>Scholarship applications will be available on our website when registration opens. </a:t>
            </a:r>
          </a:p>
        </p:txBody>
      </p:sp>
      <p:sp>
        <p:nvSpPr>
          <p:cNvPr id="9" name="TextBox 8">
            <a:extLst>
              <a:ext uri="{FF2B5EF4-FFF2-40B4-BE49-F238E27FC236}">
                <a16:creationId xmlns:a16="http://schemas.microsoft.com/office/drawing/2014/main" id="{63AFBA38-39A4-479C-9397-B3DF47EF3AD7}"/>
              </a:ext>
            </a:extLst>
          </p:cNvPr>
          <p:cNvSpPr txBox="1"/>
          <p:nvPr/>
        </p:nvSpPr>
        <p:spPr>
          <a:xfrm>
            <a:off x="556590" y="6251532"/>
            <a:ext cx="11078817" cy="369332"/>
          </a:xfrm>
          <a:prstGeom prst="rect">
            <a:avLst/>
          </a:prstGeom>
          <a:noFill/>
        </p:spPr>
        <p:txBody>
          <a:bodyPr wrap="square" rtlCol="0">
            <a:spAutoFit/>
          </a:bodyPr>
          <a:lstStyle/>
          <a:p>
            <a:pPr algn="ctr"/>
            <a:r>
              <a:rPr lang="en-US" dirty="0"/>
              <a:t>Please keep microphones muted and hold all questions until the end of the meeting. </a:t>
            </a:r>
          </a:p>
        </p:txBody>
      </p:sp>
    </p:spTree>
    <p:extLst>
      <p:ext uri="{BB962C8B-B14F-4D97-AF65-F5344CB8AC3E}">
        <p14:creationId xmlns:p14="http://schemas.microsoft.com/office/powerpoint/2010/main" val="3814226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A2FD408-F67E-430E-A1EA-E28E51E3EEEB}"/>
              </a:ext>
            </a:extLst>
          </p:cNvPr>
          <p:cNvSpPr txBox="1"/>
          <p:nvPr/>
        </p:nvSpPr>
        <p:spPr>
          <a:xfrm>
            <a:off x="503770" y="4239482"/>
            <a:ext cx="184731" cy="369332"/>
          </a:xfrm>
          <a:prstGeom prst="rect">
            <a:avLst/>
          </a:prstGeom>
          <a:noFill/>
        </p:spPr>
        <p:txBody>
          <a:bodyPr wrap="none" rtlCol="0">
            <a:spAutoFit/>
          </a:bodyPr>
          <a:lstStyle/>
          <a:p>
            <a:endParaRPr lang="en-US" dirty="0"/>
          </a:p>
        </p:txBody>
      </p:sp>
      <p:sp>
        <p:nvSpPr>
          <p:cNvPr id="8" name="Rectangle 7">
            <a:extLst>
              <a:ext uri="{FF2B5EF4-FFF2-40B4-BE49-F238E27FC236}">
                <a16:creationId xmlns:a16="http://schemas.microsoft.com/office/drawing/2014/main" id="{C3530A5B-C005-4ADC-85EC-0B45288631CD}"/>
              </a:ext>
            </a:extLst>
          </p:cNvPr>
          <p:cNvSpPr/>
          <p:nvPr/>
        </p:nvSpPr>
        <p:spPr>
          <a:xfrm>
            <a:off x="608988" y="453274"/>
            <a:ext cx="9485173" cy="707886"/>
          </a:xfrm>
          <a:prstGeom prst="rect">
            <a:avLst/>
          </a:prstGeom>
        </p:spPr>
        <p:txBody>
          <a:bodyPr wrap="square">
            <a:spAutoFit/>
          </a:bodyPr>
          <a:lstStyle/>
          <a:p>
            <a:r>
              <a:rPr lang="en-US" sz="4000" b="1" dirty="0">
                <a:solidFill>
                  <a:srgbClr val="002060"/>
                </a:solidFill>
              </a:rPr>
              <a:t>Dates &amp; Enrollment</a:t>
            </a:r>
          </a:p>
        </p:txBody>
      </p:sp>
      <p:pic>
        <p:nvPicPr>
          <p:cNvPr id="10" name="Picture 9">
            <a:extLst>
              <a:ext uri="{FF2B5EF4-FFF2-40B4-BE49-F238E27FC236}">
                <a16:creationId xmlns:a16="http://schemas.microsoft.com/office/drawing/2014/main" id="{85404204-2371-4026-B411-06A84A17A5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
        <p:nvSpPr>
          <p:cNvPr id="7" name="Content Placeholder 2">
            <a:extLst>
              <a:ext uri="{FF2B5EF4-FFF2-40B4-BE49-F238E27FC236}">
                <a16:creationId xmlns:a16="http://schemas.microsoft.com/office/drawing/2014/main" id="{92C5C3D5-09BF-4F73-9AF6-DDA45F971D4C}"/>
              </a:ext>
            </a:extLst>
          </p:cNvPr>
          <p:cNvSpPr txBox="1">
            <a:spLocks/>
          </p:cNvSpPr>
          <p:nvPr/>
        </p:nvSpPr>
        <p:spPr>
          <a:xfrm>
            <a:off x="688501" y="1474983"/>
            <a:ext cx="9485173" cy="4903306"/>
          </a:xfrm>
          <a:prstGeom prst="rect">
            <a:avLst/>
          </a:prstGeom>
        </p:spPr>
        <p:txBody>
          <a:bodyPr vert="horz" lIns="91440" tIns="45720" rIns="91440" bIns="45720" rtlCol="0">
            <a:normAutofit fontScale="92500"/>
          </a:bodyPr>
          <a:lstStyle>
            <a:lvl1pPr marL="0" indent="0" algn="l" defTabSz="914400" rtl="0" eaLnBrk="1" latinLnBrk="0" hangingPunct="1">
              <a:lnSpc>
                <a:spcPct val="85000"/>
              </a:lnSpc>
              <a:spcBef>
                <a:spcPts val="1300"/>
              </a:spcBef>
              <a:buFont typeface="Arial" pitchFamily="34" charset="0"/>
              <a:buNone/>
              <a:defRPr sz="3200" kern="1200">
                <a:solidFill>
                  <a:schemeClr val="bg1"/>
                </a:solidFill>
                <a:latin typeface="+mj-lt"/>
                <a:ea typeface="+mn-ea"/>
                <a:cs typeface="+mn-cs"/>
              </a:defRPr>
            </a:lvl1pPr>
            <a:lvl2pPr marL="457200" indent="0" algn="ctr" defTabSz="914400" rtl="0" eaLnBrk="1" latinLnBrk="0" hangingPunct="1">
              <a:lnSpc>
                <a:spcPct val="85000"/>
              </a:lnSpc>
              <a:spcBef>
                <a:spcPts val="600"/>
              </a:spcBef>
              <a:buFont typeface="Arial" pitchFamily="34" charset="0"/>
              <a:buNone/>
              <a:defRPr sz="2800" kern="1200">
                <a:solidFill>
                  <a:schemeClr val="tx1">
                    <a:lumMod val="85000"/>
                    <a:lumOff val="15000"/>
                  </a:schemeClr>
                </a:solidFill>
                <a:latin typeface="+mn-lt"/>
                <a:ea typeface="+mn-ea"/>
                <a:cs typeface="+mn-cs"/>
              </a:defRPr>
            </a:lvl2pPr>
            <a:lvl3pPr marL="914400" indent="0" algn="ctr" defTabSz="914400" rtl="0" eaLnBrk="1" latinLnBrk="0" hangingPunct="1">
              <a:lnSpc>
                <a:spcPct val="85000"/>
              </a:lnSpc>
              <a:spcBef>
                <a:spcPts val="600"/>
              </a:spcBef>
              <a:buFont typeface="Arial" pitchFamily="34" charset="0"/>
              <a:buNone/>
              <a:defRPr sz="2400" i="1" kern="1200">
                <a:solidFill>
                  <a:schemeClr val="tx1">
                    <a:lumMod val="85000"/>
                    <a:lumOff val="15000"/>
                  </a:schemeClr>
                </a:solidFill>
                <a:latin typeface="+mn-lt"/>
                <a:ea typeface="+mn-ea"/>
                <a:cs typeface="+mn-cs"/>
              </a:defRPr>
            </a:lvl3pPr>
            <a:lvl4pPr marL="1371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4pPr>
            <a:lvl5pPr marL="18288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pPr marL="571500" indent="-571500">
              <a:buFont typeface="Arial" panose="020B0604020202020204" pitchFamily="34" charset="0"/>
              <a:buChar char="•"/>
            </a:pPr>
            <a:r>
              <a:rPr lang="en-US" dirty="0"/>
              <a:t>Friday April 12 – Thursday April 18</a:t>
            </a:r>
            <a:endParaRPr lang="en-US" dirty="0">
              <a:solidFill>
                <a:schemeClr val="tx1">
                  <a:lumMod val="85000"/>
                  <a:lumOff val="15000"/>
                </a:schemeClr>
              </a:solidFill>
            </a:endParaRPr>
          </a:p>
          <a:p>
            <a:pPr marL="571500" indent="-571500">
              <a:buFont typeface="Arial" panose="020B0604020202020204" pitchFamily="34" charset="0"/>
              <a:buChar char="•"/>
            </a:pPr>
            <a:r>
              <a:rPr lang="en-US" dirty="0">
                <a:solidFill>
                  <a:schemeClr val="bg1"/>
                </a:solidFill>
              </a:rPr>
              <a:t>Maximum capacity 200 total people. </a:t>
            </a:r>
          </a:p>
          <a:p>
            <a:pPr marL="1028700" lvl="1" indent="-571500" algn="l">
              <a:buFont typeface="Arial" panose="020B0604020202020204" pitchFamily="34" charset="0"/>
              <a:buChar char="•"/>
            </a:pPr>
            <a:r>
              <a:rPr lang="en-US" sz="3200" dirty="0">
                <a:solidFill>
                  <a:schemeClr val="bg1"/>
                </a:solidFill>
              </a:rPr>
              <a:t>The trip will be open enrollment. Anyone from any school in 8</a:t>
            </a:r>
            <a:r>
              <a:rPr lang="en-US" sz="3200" baseline="30000" dirty="0">
                <a:solidFill>
                  <a:schemeClr val="bg1"/>
                </a:solidFill>
              </a:rPr>
              <a:t>th</a:t>
            </a:r>
            <a:r>
              <a:rPr lang="en-US" sz="3200" dirty="0">
                <a:solidFill>
                  <a:schemeClr val="bg1"/>
                </a:solidFill>
              </a:rPr>
              <a:t> grade can register.</a:t>
            </a:r>
          </a:p>
          <a:p>
            <a:pPr marL="571500" indent="-571500">
              <a:buFont typeface="Arial" panose="020B0604020202020204" pitchFamily="34" charset="0"/>
              <a:buChar char="•"/>
            </a:pPr>
            <a:r>
              <a:rPr lang="en-US" dirty="0"/>
              <a:t>$100 deposit is required to register. Payment due in full February 12</a:t>
            </a:r>
            <a:r>
              <a:rPr lang="en-US" baseline="30000" dirty="0"/>
              <a:t>th</a:t>
            </a:r>
            <a:r>
              <a:rPr lang="en-US" dirty="0"/>
              <a:t>. </a:t>
            </a:r>
          </a:p>
          <a:p>
            <a:pPr marL="571500" indent="-571500">
              <a:buFont typeface="Arial" panose="020B0604020202020204" pitchFamily="34" charset="0"/>
              <a:buChar char="•"/>
            </a:pPr>
            <a:r>
              <a:rPr lang="en-US" dirty="0"/>
              <a:t>Refund Schedule</a:t>
            </a:r>
          </a:p>
          <a:p>
            <a:r>
              <a:rPr lang="en-US" sz="2600" dirty="0"/>
              <a:t>November 6-February 12: full refund available (less processing fee)</a:t>
            </a:r>
          </a:p>
          <a:p>
            <a:r>
              <a:rPr lang="en-US" sz="2600" dirty="0"/>
              <a:t>February 12-March 12: full fee - $500 – processing fee = refund available</a:t>
            </a:r>
          </a:p>
          <a:p>
            <a:r>
              <a:rPr lang="en-US" sz="2600" dirty="0"/>
              <a:t>March 12-April 12: no refund guaranteed</a:t>
            </a:r>
          </a:p>
        </p:txBody>
      </p:sp>
      <p:sp>
        <p:nvSpPr>
          <p:cNvPr id="9" name="TextBox 8">
            <a:extLst>
              <a:ext uri="{FF2B5EF4-FFF2-40B4-BE49-F238E27FC236}">
                <a16:creationId xmlns:a16="http://schemas.microsoft.com/office/drawing/2014/main" id="{049844F3-571D-42D8-B981-ACB377110537}"/>
              </a:ext>
            </a:extLst>
          </p:cNvPr>
          <p:cNvSpPr txBox="1"/>
          <p:nvPr/>
        </p:nvSpPr>
        <p:spPr>
          <a:xfrm>
            <a:off x="556590" y="6251532"/>
            <a:ext cx="11078817" cy="369332"/>
          </a:xfrm>
          <a:prstGeom prst="rect">
            <a:avLst/>
          </a:prstGeom>
          <a:noFill/>
        </p:spPr>
        <p:txBody>
          <a:bodyPr wrap="square" rtlCol="0">
            <a:spAutoFit/>
          </a:bodyPr>
          <a:lstStyle/>
          <a:p>
            <a:pPr algn="ctr"/>
            <a:r>
              <a:rPr lang="en-US" dirty="0"/>
              <a:t>Please keep microphones muted and hold all questions until the end of the meeting. </a:t>
            </a:r>
          </a:p>
        </p:txBody>
      </p:sp>
    </p:spTree>
    <p:extLst>
      <p:ext uri="{BB962C8B-B14F-4D97-AF65-F5344CB8AC3E}">
        <p14:creationId xmlns:p14="http://schemas.microsoft.com/office/powerpoint/2010/main" val="2038645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A2FD408-F67E-430E-A1EA-E28E51E3EEEB}"/>
              </a:ext>
            </a:extLst>
          </p:cNvPr>
          <p:cNvSpPr txBox="1"/>
          <p:nvPr/>
        </p:nvSpPr>
        <p:spPr>
          <a:xfrm>
            <a:off x="503770" y="4239482"/>
            <a:ext cx="184731" cy="369332"/>
          </a:xfrm>
          <a:prstGeom prst="rect">
            <a:avLst/>
          </a:prstGeom>
          <a:noFill/>
        </p:spPr>
        <p:txBody>
          <a:bodyPr wrap="none" rtlCol="0">
            <a:spAutoFit/>
          </a:bodyPr>
          <a:lstStyle/>
          <a:p>
            <a:endParaRPr lang="en-US" dirty="0"/>
          </a:p>
        </p:txBody>
      </p:sp>
      <p:sp>
        <p:nvSpPr>
          <p:cNvPr id="8" name="Rectangle 7">
            <a:extLst>
              <a:ext uri="{FF2B5EF4-FFF2-40B4-BE49-F238E27FC236}">
                <a16:creationId xmlns:a16="http://schemas.microsoft.com/office/drawing/2014/main" id="{C3530A5B-C005-4ADC-85EC-0B45288631CD}"/>
              </a:ext>
            </a:extLst>
          </p:cNvPr>
          <p:cNvSpPr/>
          <p:nvPr/>
        </p:nvSpPr>
        <p:spPr>
          <a:xfrm>
            <a:off x="608988" y="453274"/>
            <a:ext cx="9485173" cy="707886"/>
          </a:xfrm>
          <a:prstGeom prst="rect">
            <a:avLst/>
          </a:prstGeom>
        </p:spPr>
        <p:txBody>
          <a:bodyPr wrap="square">
            <a:spAutoFit/>
          </a:bodyPr>
          <a:lstStyle/>
          <a:p>
            <a:r>
              <a:rPr lang="en-US" sz="4000" b="1" dirty="0">
                <a:solidFill>
                  <a:srgbClr val="002060"/>
                </a:solidFill>
              </a:rPr>
              <a:t>Chaperone Groups</a:t>
            </a:r>
          </a:p>
        </p:txBody>
      </p:sp>
      <p:pic>
        <p:nvPicPr>
          <p:cNvPr id="10" name="Picture 9">
            <a:extLst>
              <a:ext uri="{FF2B5EF4-FFF2-40B4-BE49-F238E27FC236}">
                <a16:creationId xmlns:a16="http://schemas.microsoft.com/office/drawing/2014/main" id="{85404204-2371-4026-B411-06A84A17A5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
        <p:nvSpPr>
          <p:cNvPr id="7" name="Content Placeholder 2">
            <a:extLst>
              <a:ext uri="{FF2B5EF4-FFF2-40B4-BE49-F238E27FC236}">
                <a16:creationId xmlns:a16="http://schemas.microsoft.com/office/drawing/2014/main" id="{92C5C3D5-09BF-4F73-9AF6-DDA45F971D4C}"/>
              </a:ext>
            </a:extLst>
          </p:cNvPr>
          <p:cNvSpPr txBox="1">
            <a:spLocks/>
          </p:cNvSpPr>
          <p:nvPr/>
        </p:nvSpPr>
        <p:spPr>
          <a:xfrm>
            <a:off x="688501" y="1240185"/>
            <a:ext cx="9485173" cy="5405434"/>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85000"/>
              </a:lnSpc>
              <a:spcBef>
                <a:spcPts val="1300"/>
              </a:spcBef>
              <a:buFont typeface="Arial" pitchFamily="34" charset="0"/>
              <a:buNone/>
              <a:defRPr sz="3200" kern="1200">
                <a:solidFill>
                  <a:schemeClr val="bg1"/>
                </a:solidFill>
                <a:latin typeface="+mj-lt"/>
                <a:ea typeface="+mn-ea"/>
                <a:cs typeface="+mn-cs"/>
              </a:defRPr>
            </a:lvl1pPr>
            <a:lvl2pPr marL="457200" indent="0" algn="ctr" defTabSz="914400" rtl="0" eaLnBrk="1" latinLnBrk="0" hangingPunct="1">
              <a:lnSpc>
                <a:spcPct val="85000"/>
              </a:lnSpc>
              <a:spcBef>
                <a:spcPts val="600"/>
              </a:spcBef>
              <a:buFont typeface="Arial" pitchFamily="34" charset="0"/>
              <a:buNone/>
              <a:defRPr sz="2800" kern="1200">
                <a:solidFill>
                  <a:schemeClr val="tx1">
                    <a:lumMod val="85000"/>
                    <a:lumOff val="15000"/>
                  </a:schemeClr>
                </a:solidFill>
                <a:latin typeface="+mn-lt"/>
                <a:ea typeface="+mn-ea"/>
                <a:cs typeface="+mn-cs"/>
              </a:defRPr>
            </a:lvl2pPr>
            <a:lvl3pPr marL="914400" indent="0" algn="ctr" defTabSz="914400" rtl="0" eaLnBrk="1" latinLnBrk="0" hangingPunct="1">
              <a:lnSpc>
                <a:spcPct val="85000"/>
              </a:lnSpc>
              <a:spcBef>
                <a:spcPts val="600"/>
              </a:spcBef>
              <a:buFont typeface="Arial" pitchFamily="34" charset="0"/>
              <a:buNone/>
              <a:defRPr sz="2400" i="1" kern="1200">
                <a:solidFill>
                  <a:schemeClr val="tx1">
                    <a:lumMod val="85000"/>
                    <a:lumOff val="15000"/>
                  </a:schemeClr>
                </a:solidFill>
                <a:latin typeface="+mn-lt"/>
                <a:ea typeface="+mn-ea"/>
                <a:cs typeface="+mn-cs"/>
              </a:defRPr>
            </a:lvl3pPr>
            <a:lvl4pPr marL="1371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4pPr>
            <a:lvl5pPr marL="18288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pPr marL="571500" indent="-571500">
              <a:buFont typeface="Arial" panose="020B0604020202020204" pitchFamily="34" charset="0"/>
              <a:buChar char="•"/>
            </a:pPr>
            <a:r>
              <a:rPr lang="en-US" sz="2600" dirty="0"/>
              <a:t>Students must know who their chaperone will be when they register. Students must list their chaperone (and chaperones must list their student(s)) on their registration form for their registration to be accepted.</a:t>
            </a:r>
          </a:p>
          <a:p>
            <a:pPr marL="571500" indent="-571500">
              <a:buFont typeface="Arial" panose="020B0604020202020204" pitchFamily="34" charset="0"/>
              <a:buChar char="•"/>
            </a:pPr>
            <a:r>
              <a:rPr lang="en-US" sz="2600" dirty="0"/>
              <a:t>3-4 people will be in each hotel room. Chaperone groups of 3-4 stay together. Chaperone groups of 2 will be paired with another chaperone group of 2.</a:t>
            </a:r>
          </a:p>
          <a:p>
            <a:r>
              <a:rPr lang="en-US" sz="2600" dirty="0">
                <a:solidFill>
                  <a:schemeClr val="tx1"/>
                </a:solidFill>
              </a:rPr>
              <a:t>Examples:</a:t>
            </a:r>
          </a:p>
          <a:p>
            <a:r>
              <a:rPr lang="en-US" sz="2600" dirty="0">
                <a:solidFill>
                  <a:schemeClr val="tx1"/>
                </a:solidFill>
              </a:rPr>
              <a:t>Chaperone group A: Adult, Student, Student, Student = 4 people = 1 hotel room</a:t>
            </a:r>
          </a:p>
          <a:p>
            <a:r>
              <a:rPr lang="en-US" sz="2600" dirty="0">
                <a:solidFill>
                  <a:schemeClr val="tx1"/>
                </a:solidFill>
              </a:rPr>
              <a:t>Chaperone group B: Adult, Adult, Student, Student = 4 people = 1 hotel room</a:t>
            </a:r>
          </a:p>
          <a:p>
            <a:r>
              <a:rPr lang="en-US" sz="2600" dirty="0">
                <a:solidFill>
                  <a:schemeClr val="tx1"/>
                </a:solidFill>
              </a:rPr>
              <a:t>Chaperone group C: Adult, Student, Student = 3 people = 1 hotel room *may be asked to chaperone another student</a:t>
            </a:r>
          </a:p>
          <a:p>
            <a:r>
              <a:rPr lang="en-US" sz="2600" dirty="0">
                <a:solidFill>
                  <a:schemeClr val="tx1"/>
                </a:solidFill>
              </a:rPr>
              <a:t>Chaperone group D: Adult, Student = 2 people = will share hotel room with another Adult &amp; Student</a:t>
            </a:r>
          </a:p>
          <a:p>
            <a:endParaRPr lang="en-US" sz="2000" dirty="0"/>
          </a:p>
          <a:p>
            <a:endParaRPr lang="en-US" sz="2000" dirty="0"/>
          </a:p>
          <a:p>
            <a:endParaRPr lang="en-US" sz="1800" dirty="0"/>
          </a:p>
          <a:p>
            <a:pPr marL="571500" indent="-571500">
              <a:buFont typeface="Arial" panose="020B0604020202020204" pitchFamily="34" charset="0"/>
              <a:buChar char="•"/>
            </a:pPr>
            <a:endParaRPr lang="en-US" sz="2000" dirty="0"/>
          </a:p>
        </p:txBody>
      </p:sp>
      <p:sp>
        <p:nvSpPr>
          <p:cNvPr id="9" name="TextBox 8">
            <a:extLst>
              <a:ext uri="{FF2B5EF4-FFF2-40B4-BE49-F238E27FC236}">
                <a16:creationId xmlns:a16="http://schemas.microsoft.com/office/drawing/2014/main" id="{049844F3-571D-42D8-B981-ACB377110537}"/>
              </a:ext>
            </a:extLst>
          </p:cNvPr>
          <p:cNvSpPr txBox="1"/>
          <p:nvPr/>
        </p:nvSpPr>
        <p:spPr>
          <a:xfrm>
            <a:off x="556590" y="6251532"/>
            <a:ext cx="11078817" cy="369332"/>
          </a:xfrm>
          <a:prstGeom prst="rect">
            <a:avLst/>
          </a:prstGeom>
          <a:noFill/>
        </p:spPr>
        <p:txBody>
          <a:bodyPr wrap="square" rtlCol="0">
            <a:spAutoFit/>
          </a:bodyPr>
          <a:lstStyle/>
          <a:p>
            <a:pPr algn="ctr"/>
            <a:r>
              <a:rPr lang="en-US" dirty="0"/>
              <a:t>Please keep microphones muted and hold all questions until the end of the meeting. </a:t>
            </a:r>
          </a:p>
        </p:txBody>
      </p:sp>
    </p:spTree>
    <p:extLst>
      <p:ext uri="{BB962C8B-B14F-4D97-AF65-F5344CB8AC3E}">
        <p14:creationId xmlns:p14="http://schemas.microsoft.com/office/powerpoint/2010/main" val="290939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A2FD408-F67E-430E-A1EA-E28E51E3EEEB}"/>
              </a:ext>
            </a:extLst>
          </p:cNvPr>
          <p:cNvSpPr txBox="1"/>
          <p:nvPr/>
        </p:nvSpPr>
        <p:spPr>
          <a:xfrm>
            <a:off x="503770" y="4239482"/>
            <a:ext cx="184731" cy="369332"/>
          </a:xfrm>
          <a:prstGeom prst="rect">
            <a:avLst/>
          </a:prstGeom>
          <a:noFill/>
        </p:spPr>
        <p:txBody>
          <a:bodyPr wrap="none" rtlCol="0">
            <a:spAutoFit/>
          </a:bodyPr>
          <a:lstStyle/>
          <a:p>
            <a:endParaRPr lang="en-US" dirty="0"/>
          </a:p>
        </p:txBody>
      </p:sp>
      <p:sp>
        <p:nvSpPr>
          <p:cNvPr id="8" name="Rectangle 7">
            <a:extLst>
              <a:ext uri="{FF2B5EF4-FFF2-40B4-BE49-F238E27FC236}">
                <a16:creationId xmlns:a16="http://schemas.microsoft.com/office/drawing/2014/main" id="{C3530A5B-C005-4ADC-85EC-0B45288631CD}"/>
              </a:ext>
            </a:extLst>
          </p:cNvPr>
          <p:cNvSpPr/>
          <p:nvPr/>
        </p:nvSpPr>
        <p:spPr>
          <a:xfrm>
            <a:off x="596135" y="348379"/>
            <a:ext cx="9485173" cy="707886"/>
          </a:xfrm>
          <a:prstGeom prst="rect">
            <a:avLst/>
          </a:prstGeom>
        </p:spPr>
        <p:txBody>
          <a:bodyPr wrap="square">
            <a:spAutoFit/>
          </a:bodyPr>
          <a:lstStyle/>
          <a:p>
            <a:r>
              <a:rPr lang="en-US" sz="4000" b="1" dirty="0">
                <a:solidFill>
                  <a:srgbClr val="002060"/>
                </a:solidFill>
              </a:rPr>
              <a:t>How to register:</a:t>
            </a:r>
          </a:p>
        </p:txBody>
      </p:sp>
      <p:pic>
        <p:nvPicPr>
          <p:cNvPr id="10" name="Picture 9">
            <a:extLst>
              <a:ext uri="{FF2B5EF4-FFF2-40B4-BE49-F238E27FC236}">
                <a16:creationId xmlns:a16="http://schemas.microsoft.com/office/drawing/2014/main" id="{85404204-2371-4026-B411-06A84A17A5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
        <p:nvSpPr>
          <p:cNvPr id="7" name="Content Placeholder 2">
            <a:extLst>
              <a:ext uri="{FF2B5EF4-FFF2-40B4-BE49-F238E27FC236}">
                <a16:creationId xmlns:a16="http://schemas.microsoft.com/office/drawing/2014/main" id="{92C5C3D5-09BF-4F73-9AF6-DDA45F971D4C}"/>
              </a:ext>
            </a:extLst>
          </p:cNvPr>
          <p:cNvSpPr txBox="1">
            <a:spLocks/>
          </p:cNvSpPr>
          <p:nvPr/>
        </p:nvSpPr>
        <p:spPr>
          <a:xfrm>
            <a:off x="688502" y="1051996"/>
            <a:ext cx="7141604" cy="5405434"/>
          </a:xfrm>
          <a:prstGeom prst="rect">
            <a:avLst/>
          </a:prstGeom>
        </p:spPr>
        <p:txBody>
          <a:bodyPr vert="horz" lIns="91440" tIns="45720" rIns="91440" bIns="45720" rtlCol="0">
            <a:normAutofit fontScale="92500" lnSpcReduction="10000"/>
          </a:bodyPr>
          <a:lstStyle>
            <a:lvl1pPr marL="0" indent="0" algn="l" defTabSz="914400" rtl="0" eaLnBrk="1" latinLnBrk="0" hangingPunct="1">
              <a:lnSpc>
                <a:spcPct val="85000"/>
              </a:lnSpc>
              <a:spcBef>
                <a:spcPts val="1300"/>
              </a:spcBef>
              <a:buFont typeface="Arial" pitchFamily="34" charset="0"/>
              <a:buNone/>
              <a:defRPr sz="3200" kern="1200">
                <a:solidFill>
                  <a:schemeClr val="bg1"/>
                </a:solidFill>
                <a:latin typeface="+mj-lt"/>
                <a:ea typeface="+mn-ea"/>
                <a:cs typeface="+mn-cs"/>
              </a:defRPr>
            </a:lvl1pPr>
            <a:lvl2pPr marL="457200" indent="0" algn="ctr" defTabSz="914400" rtl="0" eaLnBrk="1" latinLnBrk="0" hangingPunct="1">
              <a:lnSpc>
                <a:spcPct val="85000"/>
              </a:lnSpc>
              <a:spcBef>
                <a:spcPts val="600"/>
              </a:spcBef>
              <a:buFont typeface="Arial" pitchFamily="34" charset="0"/>
              <a:buNone/>
              <a:defRPr sz="2800" kern="1200">
                <a:solidFill>
                  <a:schemeClr val="tx1">
                    <a:lumMod val="85000"/>
                    <a:lumOff val="15000"/>
                  </a:schemeClr>
                </a:solidFill>
                <a:latin typeface="+mn-lt"/>
                <a:ea typeface="+mn-ea"/>
                <a:cs typeface="+mn-cs"/>
              </a:defRPr>
            </a:lvl2pPr>
            <a:lvl3pPr marL="914400" indent="0" algn="ctr" defTabSz="914400" rtl="0" eaLnBrk="1" latinLnBrk="0" hangingPunct="1">
              <a:lnSpc>
                <a:spcPct val="85000"/>
              </a:lnSpc>
              <a:spcBef>
                <a:spcPts val="600"/>
              </a:spcBef>
              <a:buFont typeface="Arial" pitchFamily="34" charset="0"/>
              <a:buNone/>
              <a:defRPr sz="2400" i="1" kern="1200">
                <a:solidFill>
                  <a:schemeClr val="tx1">
                    <a:lumMod val="85000"/>
                    <a:lumOff val="15000"/>
                  </a:schemeClr>
                </a:solidFill>
                <a:latin typeface="+mn-lt"/>
                <a:ea typeface="+mn-ea"/>
                <a:cs typeface="+mn-cs"/>
              </a:defRPr>
            </a:lvl3pPr>
            <a:lvl4pPr marL="1371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4pPr>
            <a:lvl5pPr marL="18288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pPr marL="342900" indent="-342900">
              <a:buFont typeface="Arial" panose="020B0604020202020204" pitchFamily="34" charset="0"/>
              <a:buChar char="•"/>
            </a:pPr>
            <a:r>
              <a:rPr lang="en-US" sz="2000" dirty="0"/>
              <a:t>clubaycc.org/</a:t>
            </a:r>
            <a:r>
              <a:rPr lang="en-US" sz="2000" dirty="0" err="1"/>
              <a:t>american</a:t>
            </a:r>
            <a:r>
              <a:rPr lang="en-US" sz="2000" dirty="0"/>
              <a:t>-heritage-tour</a:t>
            </a:r>
          </a:p>
          <a:p>
            <a:pPr marL="342900" indent="-342900">
              <a:buFont typeface="Arial" panose="020B0604020202020204" pitchFamily="34" charset="0"/>
              <a:buChar char="•"/>
            </a:pPr>
            <a:r>
              <a:rPr lang="en-US" sz="2000" dirty="0"/>
              <a:t>Registration</a:t>
            </a:r>
          </a:p>
          <a:p>
            <a:pPr marL="342900" indent="-342900">
              <a:buFont typeface="Arial" panose="020B0604020202020204" pitchFamily="34" charset="0"/>
              <a:buChar char="•"/>
            </a:pPr>
            <a:r>
              <a:rPr lang="en-US" sz="2000" dirty="0"/>
              <a:t>Online registration </a:t>
            </a:r>
          </a:p>
          <a:p>
            <a:pPr marL="342900" indent="-342900">
              <a:buFont typeface="Arial" panose="020B0604020202020204" pitchFamily="34" charset="0"/>
              <a:buChar char="•"/>
            </a:pPr>
            <a:r>
              <a:rPr lang="en-US" sz="2000" dirty="0"/>
              <a:t>Log into Daxko account OR create account if you do not have one</a:t>
            </a:r>
          </a:p>
          <a:p>
            <a:pPr marL="342900" indent="-342900">
              <a:buFont typeface="Arial" panose="020B0604020202020204" pitchFamily="34" charset="0"/>
              <a:buChar char="•"/>
            </a:pPr>
            <a:r>
              <a:rPr lang="en-US" sz="2000" dirty="0"/>
              <a:t>Activities</a:t>
            </a:r>
          </a:p>
          <a:p>
            <a:pPr marL="342900" indent="-342900">
              <a:buFont typeface="Arial" panose="020B0604020202020204" pitchFamily="34" charset="0"/>
              <a:buChar char="•"/>
            </a:pPr>
            <a:r>
              <a:rPr lang="en-US" sz="2000" dirty="0"/>
              <a:t>Register for a program </a:t>
            </a:r>
          </a:p>
          <a:p>
            <a:pPr marL="342900" indent="-342900">
              <a:buFont typeface="Arial" panose="020B0604020202020204" pitchFamily="34" charset="0"/>
              <a:buChar char="•"/>
            </a:pPr>
            <a:r>
              <a:rPr lang="en-US" sz="2000" dirty="0"/>
              <a:t>Select American Heritage Tour</a:t>
            </a:r>
          </a:p>
          <a:p>
            <a:r>
              <a:rPr lang="en-US" sz="2000" dirty="0"/>
              <a:t>OR</a:t>
            </a:r>
          </a:p>
          <a:p>
            <a:pPr marL="342900" indent="-342900">
              <a:buFont typeface="Arial" panose="020B0604020202020204" pitchFamily="34" charset="0"/>
              <a:buChar char="•"/>
            </a:pPr>
            <a:r>
              <a:rPr lang="en-US" sz="2000" dirty="0"/>
              <a:t>clubaycc.org/</a:t>
            </a:r>
            <a:r>
              <a:rPr lang="en-US" sz="2000" dirty="0" err="1"/>
              <a:t>american</a:t>
            </a:r>
            <a:r>
              <a:rPr lang="en-US" sz="2000" dirty="0"/>
              <a:t>-heritage-tour</a:t>
            </a:r>
          </a:p>
          <a:p>
            <a:pPr marL="342900" indent="-342900">
              <a:buFont typeface="Arial" panose="020B0604020202020204" pitchFamily="34" charset="0"/>
              <a:buChar char="•"/>
            </a:pPr>
            <a:r>
              <a:rPr lang="en-US" sz="2000" dirty="0"/>
              <a:t>Log In (top of page)</a:t>
            </a:r>
          </a:p>
          <a:p>
            <a:pPr marL="342900" indent="-342900">
              <a:buFont typeface="Arial" panose="020B0604020202020204" pitchFamily="34" charset="0"/>
              <a:buChar char="•"/>
            </a:pPr>
            <a:r>
              <a:rPr lang="en-US" sz="2000" dirty="0"/>
              <a:t>Log into Daxko account OR create account if you do not have one</a:t>
            </a:r>
          </a:p>
          <a:p>
            <a:pPr marL="342900" indent="-342900">
              <a:buFont typeface="Arial" panose="020B0604020202020204" pitchFamily="34" charset="0"/>
              <a:buChar char="•"/>
            </a:pPr>
            <a:r>
              <a:rPr lang="en-US" sz="2000" dirty="0"/>
              <a:t>Activities</a:t>
            </a:r>
          </a:p>
          <a:p>
            <a:pPr marL="342900" indent="-342900">
              <a:buFont typeface="Arial" panose="020B0604020202020204" pitchFamily="34" charset="0"/>
              <a:buChar char="•"/>
            </a:pPr>
            <a:r>
              <a:rPr lang="en-US" sz="2000" dirty="0"/>
              <a:t>Register for a program </a:t>
            </a:r>
          </a:p>
          <a:p>
            <a:pPr marL="342900" indent="-342900">
              <a:buFont typeface="Arial" panose="020B0604020202020204" pitchFamily="34" charset="0"/>
              <a:buChar char="•"/>
            </a:pPr>
            <a:r>
              <a:rPr lang="en-US" sz="2000" dirty="0"/>
              <a:t>Select American Heritage Tour</a:t>
            </a:r>
          </a:p>
          <a:p>
            <a:endParaRPr lang="en-US" sz="2000" dirty="0"/>
          </a:p>
          <a:p>
            <a:endParaRPr lang="en-US" sz="2000" dirty="0"/>
          </a:p>
          <a:p>
            <a:endParaRPr lang="en-US" sz="1800" dirty="0"/>
          </a:p>
          <a:p>
            <a:pPr marL="571500" indent="-571500">
              <a:buFont typeface="Arial" panose="020B0604020202020204" pitchFamily="34" charset="0"/>
              <a:buChar char="•"/>
            </a:pPr>
            <a:endParaRPr lang="en-US" sz="2000" dirty="0"/>
          </a:p>
        </p:txBody>
      </p:sp>
      <p:sp>
        <p:nvSpPr>
          <p:cNvPr id="9" name="TextBox 8">
            <a:extLst>
              <a:ext uri="{FF2B5EF4-FFF2-40B4-BE49-F238E27FC236}">
                <a16:creationId xmlns:a16="http://schemas.microsoft.com/office/drawing/2014/main" id="{049844F3-571D-42D8-B981-ACB377110537}"/>
              </a:ext>
            </a:extLst>
          </p:cNvPr>
          <p:cNvSpPr txBox="1"/>
          <p:nvPr/>
        </p:nvSpPr>
        <p:spPr>
          <a:xfrm>
            <a:off x="556590" y="6251532"/>
            <a:ext cx="11078817" cy="369332"/>
          </a:xfrm>
          <a:prstGeom prst="rect">
            <a:avLst/>
          </a:prstGeom>
          <a:noFill/>
        </p:spPr>
        <p:txBody>
          <a:bodyPr wrap="square" rtlCol="0">
            <a:spAutoFit/>
          </a:bodyPr>
          <a:lstStyle/>
          <a:p>
            <a:pPr algn="ctr"/>
            <a:r>
              <a:rPr lang="en-US" dirty="0"/>
              <a:t>Please keep microphones muted and hold all questions until the end of the meeting. </a:t>
            </a:r>
          </a:p>
        </p:txBody>
      </p:sp>
      <p:sp>
        <p:nvSpPr>
          <p:cNvPr id="2" name="TextBox 1">
            <a:extLst>
              <a:ext uri="{FF2B5EF4-FFF2-40B4-BE49-F238E27FC236}">
                <a16:creationId xmlns:a16="http://schemas.microsoft.com/office/drawing/2014/main" id="{8286317D-A872-46AC-4A29-986D1DC5F963}"/>
              </a:ext>
            </a:extLst>
          </p:cNvPr>
          <p:cNvSpPr txBox="1"/>
          <p:nvPr/>
        </p:nvSpPr>
        <p:spPr>
          <a:xfrm>
            <a:off x="7962018" y="2854487"/>
            <a:ext cx="3963437" cy="1384995"/>
          </a:xfrm>
          <a:prstGeom prst="rect">
            <a:avLst/>
          </a:prstGeom>
          <a:noFill/>
          <a:ln w="28575">
            <a:solidFill>
              <a:schemeClr val="bg1"/>
            </a:solidFill>
          </a:ln>
        </p:spPr>
        <p:txBody>
          <a:bodyPr wrap="square" rtlCol="0">
            <a:spAutoFit/>
          </a:bodyPr>
          <a:lstStyle/>
          <a:p>
            <a:pPr algn="ctr"/>
            <a:r>
              <a:rPr lang="en-US" sz="2800" dirty="0"/>
              <a:t>If you run into problems registering, please email wgrenier@clubaycc.org</a:t>
            </a:r>
          </a:p>
        </p:txBody>
      </p:sp>
    </p:spTree>
    <p:extLst>
      <p:ext uri="{BB962C8B-B14F-4D97-AF65-F5344CB8AC3E}">
        <p14:creationId xmlns:p14="http://schemas.microsoft.com/office/powerpoint/2010/main" val="584978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A2FD408-F67E-430E-A1EA-E28E51E3EEEB}"/>
              </a:ext>
            </a:extLst>
          </p:cNvPr>
          <p:cNvSpPr txBox="1"/>
          <p:nvPr/>
        </p:nvSpPr>
        <p:spPr>
          <a:xfrm>
            <a:off x="503770" y="4239482"/>
            <a:ext cx="184731" cy="369332"/>
          </a:xfrm>
          <a:prstGeom prst="rect">
            <a:avLst/>
          </a:prstGeom>
          <a:noFill/>
        </p:spPr>
        <p:txBody>
          <a:bodyPr wrap="none" rtlCol="0">
            <a:spAutoFit/>
          </a:bodyPr>
          <a:lstStyle/>
          <a:p>
            <a:endParaRPr lang="en-US" dirty="0"/>
          </a:p>
        </p:txBody>
      </p:sp>
      <p:sp>
        <p:nvSpPr>
          <p:cNvPr id="8" name="Rectangle 7">
            <a:extLst>
              <a:ext uri="{FF2B5EF4-FFF2-40B4-BE49-F238E27FC236}">
                <a16:creationId xmlns:a16="http://schemas.microsoft.com/office/drawing/2014/main" id="{C3530A5B-C005-4ADC-85EC-0B45288631CD}"/>
              </a:ext>
            </a:extLst>
          </p:cNvPr>
          <p:cNvSpPr/>
          <p:nvPr/>
        </p:nvSpPr>
        <p:spPr>
          <a:xfrm>
            <a:off x="596135" y="348379"/>
            <a:ext cx="9485173" cy="707886"/>
          </a:xfrm>
          <a:prstGeom prst="rect">
            <a:avLst/>
          </a:prstGeom>
        </p:spPr>
        <p:txBody>
          <a:bodyPr wrap="square">
            <a:spAutoFit/>
          </a:bodyPr>
          <a:lstStyle/>
          <a:p>
            <a:r>
              <a:rPr lang="en-US" sz="4000" b="1" dirty="0">
                <a:solidFill>
                  <a:srgbClr val="002060"/>
                </a:solidFill>
              </a:rPr>
              <a:t>How to apply for a scholarship:</a:t>
            </a:r>
          </a:p>
        </p:txBody>
      </p:sp>
      <p:pic>
        <p:nvPicPr>
          <p:cNvPr id="10" name="Picture 9">
            <a:extLst>
              <a:ext uri="{FF2B5EF4-FFF2-40B4-BE49-F238E27FC236}">
                <a16:creationId xmlns:a16="http://schemas.microsoft.com/office/drawing/2014/main" id="{85404204-2371-4026-B411-06A84A17A5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
        <p:nvSpPr>
          <p:cNvPr id="7" name="Content Placeholder 2">
            <a:extLst>
              <a:ext uri="{FF2B5EF4-FFF2-40B4-BE49-F238E27FC236}">
                <a16:creationId xmlns:a16="http://schemas.microsoft.com/office/drawing/2014/main" id="{92C5C3D5-09BF-4F73-9AF6-DDA45F971D4C}"/>
              </a:ext>
            </a:extLst>
          </p:cNvPr>
          <p:cNvSpPr txBox="1">
            <a:spLocks/>
          </p:cNvSpPr>
          <p:nvPr/>
        </p:nvSpPr>
        <p:spPr>
          <a:xfrm>
            <a:off x="688501" y="1300571"/>
            <a:ext cx="9485173" cy="5405434"/>
          </a:xfrm>
          <a:prstGeom prst="rect">
            <a:avLst/>
          </a:prstGeom>
        </p:spPr>
        <p:txBody>
          <a:bodyPr vert="horz" lIns="91440" tIns="45720" rIns="91440" bIns="45720" rtlCol="0">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bg1"/>
                </a:solidFill>
                <a:latin typeface="+mj-lt"/>
                <a:ea typeface="+mn-ea"/>
                <a:cs typeface="+mn-cs"/>
              </a:defRPr>
            </a:lvl1pPr>
            <a:lvl2pPr marL="457200" indent="0" algn="ctr" defTabSz="914400" rtl="0" eaLnBrk="1" latinLnBrk="0" hangingPunct="1">
              <a:lnSpc>
                <a:spcPct val="85000"/>
              </a:lnSpc>
              <a:spcBef>
                <a:spcPts val="600"/>
              </a:spcBef>
              <a:buFont typeface="Arial" pitchFamily="34" charset="0"/>
              <a:buNone/>
              <a:defRPr sz="2800" kern="1200">
                <a:solidFill>
                  <a:schemeClr val="tx1">
                    <a:lumMod val="85000"/>
                    <a:lumOff val="15000"/>
                  </a:schemeClr>
                </a:solidFill>
                <a:latin typeface="+mn-lt"/>
                <a:ea typeface="+mn-ea"/>
                <a:cs typeface="+mn-cs"/>
              </a:defRPr>
            </a:lvl2pPr>
            <a:lvl3pPr marL="914400" indent="0" algn="ctr" defTabSz="914400" rtl="0" eaLnBrk="1" latinLnBrk="0" hangingPunct="1">
              <a:lnSpc>
                <a:spcPct val="85000"/>
              </a:lnSpc>
              <a:spcBef>
                <a:spcPts val="600"/>
              </a:spcBef>
              <a:buFont typeface="Arial" pitchFamily="34" charset="0"/>
              <a:buNone/>
              <a:defRPr sz="2400" i="1" kern="1200">
                <a:solidFill>
                  <a:schemeClr val="tx1">
                    <a:lumMod val="85000"/>
                    <a:lumOff val="15000"/>
                  </a:schemeClr>
                </a:solidFill>
                <a:latin typeface="+mn-lt"/>
                <a:ea typeface="+mn-ea"/>
                <a:cs typeface="+mn-cs"/>
              </a:defRPr>
            </a:lvl3pPr>
            <a:lvl4pPr marL="1371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4pPr>
            <a:lvl5pPr marL="18288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pPr marL="342900" indent="-342900">
              <a:buFont typeface="Arial" panose="020B0604020202020204" pitchFamily="34" charset="0"/>
              <a:buChar char="•"/>
            </a:pPr>
            <a:r>
              <a:rPr lang="en-US" sz="2800" dirty="0"/>
              <a:t>clubaycc.org/</a:t>
            </a:r>
            <a:r>
              <a:rPr lang="en-US" sz="2800" dirty="0" err="1"/>
              <a:t>american</a:t>
            </a:r>
            <a:r>
              <a:rPr lang="en-US" sz="2800" dirty="0"/>
              <a:t>-heritage-tour</a:t>
            </a:r>
          </a:p>
          <a:p>
            <a:pPr marL="342900" indent="-342900">
              <a:buFont typeface="Arial" panose="020B0604020202020204" pitchFamily="34" charset="0"/>
              <a:buChar char="•"/>
            </a:pPr>
            <a:r>
              <a:rPr lang="en-US" sz="2800" dirty="0"/>
              <a:t>Registration</a:t>
            </a:r>
          </a:p>
          <a:p>
            <a:pPr marL="342900" indent="-342900">
              <a:buFont typeface="Arial" panose="020B0604020202020204" pitchFamily="34" charset="0"/>
              <a:buChar char="•"/>
            </a:pPr>
            <a:r>
              <a:rPr lang="en-US" sz="2800" dirty="0"/>
              <a:t>Financial Assistance</a:t>
            </a:r>
          </a:p>
          <a:p>
            <a:pPr marL="342900" indent="-342900">
              <a:buFont typeface="Arial" panose="020B0604020202020204" pitchFamily="34" charset="0"/>
              <a:buChar char="•"/>
            </a:pPr>
            <a:r>
              <a:rPr lang="en-US" sz="2800" dirty="0"/>
              <a:t>Print and complete form</a:t>
            </a:r>
          </a:p>
          <a:p>
            <a:pPr marL="342900" indent="-342900">
              <a:buFont typeface="Arial" panose="020B0604020202020204" pitchFamily="34" charset="0"/>
              <a:buChar char="•"/>
            </a:pPr>
            <a:r>
              <a:rPr lang="en-US" sz="2800" dirty="0"/>
              <a:t>Email to </a:t>
            </a:r>
            <a:r>
              <a:rPr lang="en-US" sz="2800" dirty="0">
                <a:hlinkClick r:id="rId3"/>
              </a:rPr>
              <a:t>acharrier@clubaycc.org</a:t>
            </a:r>
            <a:r>
              <a:rPr lang="en-US" sz="2800" dirty="0"/>
              <a:t> </a:t>
            </a:r>
          </a:p>
          <a:p>
            <a:r>
              <a:rPr lang="en-US" sz="2800" dirty="0"/>
              <a:t>OR </a:t>
            </a:r>
          </a:p>
          <a:p>
            <a:pPr marL="342900" indent="-342900">
              <a:buFont typeface="Arial" panose="020B0604020202020204" pitchFamily="34" charset="0"/>
              <a:buChar char="•"/>
            </a:pPr>
            <a:r>
              <a:rPr lang="en-US" sz="2800" dirty="0"/>
              <a:t>mail to 126 North St Waterville ME 04901 Attn. Abbie Charrier </a:t>
            </a:r>
          </a:p>
          <a:p>
            <a:r>
              <a:rPr lang="en-US" sz="2800" dirty="0"/>
              <a:t>OR </a:t>
            </a:r>
          </a:p>
          <a:p>
            <a:pPr marL="342900" indent="-342900">
              <a:buFont typeface="Arial" panose="020B0604020202020204" pitchFamily="34" charset="0"/>
              <a:buChar char="•"/>
            </a:pPr>
            <a:r>
              <a:rPr lang="en-US" sz="2800" dirty="0"/>
              <a:t>Drop off at AYCC attn. Abbie Charrier</a:t>
            </a:r>
          </a:p>
          <a:p>
            <a:endParaRPr lang="en-US" sz="2000" dirty="0"/>
          </a:p>
          <a:p>
            <a:endParaRPr lang="en-US" sz="2000" dirty="0"/>
          </a:p>
          <a:p>
            <a:endParaRPr lang="en-US" sz="1800" dirty="0"/>
          </a:p>
          <a:p>
            <a:pPr marL="571500" indent="-571500">
              <a:buFont typeface="Arial" panose="020B0604020202020204" pitchFamily="34" charset="0"/>
              <a:buChar char="•"/>
            </a:pPr>
            <a:endParaRPr lang="en-US" sz="2000" dirty="0"/>
          </a:p>
        </p:txBody>
      </p:sp>
      <p:sp>
        <p:nvSpPr>
          <p:cNvPr id="9" name="TextBox 8">
            <a:extLst>
              <a:ext uri="{FF2B5EF4-FFF2-40B4-BE49-F238E27FC236}">
                <a16:creationId xmlns:a16="http://schemas.microsoft.com/office/drawing/2014/main" id="{049844F3-571D-42D8-B981-ACB377110537}"/>
              </a:ext>
            </a:extLst>
          </p:cNvPr>
          <p:cNvSpPr txBox="1"/>
          <p:nvPr/>
        </p:nvSpPr>
        <p:spPr>
          <a:xfrm>
            <a:off x="556590" y="6251532"/>
            <a:ext cx="11078817" cy="369332"/>
          </a:xfrm>
          <a:prstGeom prst="rect">
            <a:avLst/>
          </a:prstGeom>
          <a:noFill/>
        </p:spPr>
        <p:txBody>
          <a:bodyPr wrap="square" rtlCol="0">
            <a:spAutoFit/>
          </a:bodyPr>
          <a:lstStyle/>
          <a:p>
            <a:pPr algn="ctr"/>
            <a:r>
              <a:rPr lang="en-US" dirty="0"/>
              <a:t>Please keep microphones muted and hold all questions until the end of the meeting. </a:t>
            </a:r>
          </a:p>
        </p:txBody>
      </p:sp>
    </p:spTree>
    <p:extLst>
      <p:ext uri="{BB962C8B-B14F-4D97-AF65-F5344CB8AC3E}">
        <p14:creationId xmlns:p14="http://schemas.microsoft.com/office/powerpoint/2010/main" val="229230498"/>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6B0B71A0CE1564784853BC6685CA1EE" ma:contentTypeVersion="9" ma:contentTypeDescription="Create a new document." ma:contentTypeScope="" ma:versionID="a6900a6486e5cf17ff0b2dec449bd102">
  <xsd:schema xmlns:xsd="http://www.w3.org/2001/XMLSchema" xmlns:xs="http://www.w3.org/2001/XMLSchema" xmlns:p="http://schemas.microsoft.com/office/2006/metadata/properties" xmlns:ns3="0dfe17f6-f023-4849-9968-6a251d6721bf" xmlns:ns4="0f447803-b569-4dd2-921f-ae344dd57e42" targetNamespace="http://schemas.microsoft.com/office/2006/metadata/properties" ma:root="true" ma:fieldsID="9e051c45205e13b3f18880efe778333b" ns3:_="" ns4:_="">
    <xsd:import namespace="0dfe17f6-f023-4849-9968-6a251d6721bf"/>
    <xsd:import namespace="0f447803-b569-4dd2-921f-ae344dd57e4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fe17f6-f023-4849-9968-6a251d6721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f447803-b569-4dd2-921f-ae344dd57e4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C45422-532F-4548-8348-13182BA41428}">
  <ds:schemaRefs>
    <ds:schemaRef ds:uri="http://schemas.microsoft.com/sharepoint/v3/contenttype/forms"/>
  </ds:schemaRefs>
</ds:datastoreItem>
</file>

<file path=customXml/itemProps2.xml><?xml version="1.0" encoding="utf-8"?>
<ds:datastoreItem xmlns:ds="http://schemas.openxmlformats.org/officeDocument/2006/customXml" ds:itemID="{459536D0-2DFF-43EE-B531-54705CE9E533}">
  <ds:schemaRefs>
    <ds:schemaRef ds:uri="http://www.w3.org/XML/1998/namespace"/>
    <ds:schemaRef ds:uri="0f447803-b569-4dd2-921f-ae344dd57e42"/>
    <ds:schemaRef ds:uri="http://schemas.microsoft.com/office/2006/documentManagement/types"/>
    <ds:schemaRef ds:uri="http://schemas.openxmlformats.org/package/2006/metadata/core-properties"/>
    <ds:schemaRef ds:uri="http://purl.org/dc/dcmitype/"/>
    <ds:schemaRef ds:uri="http://purl.org/dc/terms/"/>
    <ds:schemaRef ds:uri="http://purl.org/dc/elements/1.1/"/>
    <ds:schemaRef ds:uri="http://schemas.microsoft.com/office/infopath/2007/PartnerControls"/>
    <ds:schemaRef ds:uri="0dfe17f6-f023-4849-9968-6a251d6721bf"/>
    <ds:schemaRef ds:uri="http://schemas.microsoft.com/office/2006/metadata/properties"/>
  </ds:schemaRefs>
</ds:datastoreItem>
</file>

<file path=customXml/itemProps3.xml><?xml version="1.0" encoding="utf-8"?>
<ds:datastoreItem xmlns:ds="http://schemas.openxmlformats.org/officeDocument/2006/customXml" ds:itemID="{3C36E1F6-6F10-4AE8-B8EF-8D4DBFE137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fe17f6-f023-4849-9968-6a251d6721bf"/>
    <ds:schemaRef ds:uri="0f447803-b569-4dd2-921f-ae344dd57e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TM03457491[[fn=Metropolitan]]</Template>
  <TotalTime>3867</TotalTime>
  <Words>939</Words>
  <Application>Microsoft Office PowerPoint</Application>
  <PresentationFormat>Widescreen</PresentationFormat>
  <Paragraphs>122</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 Light</vt:lpstr>
      <vt:lpstr>Metropolitan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Abbie Charrier</dc:creator>
  <cp:lastModifiedBy>Abbie Charrier</cp:lastModifiedBy>
  <cp:revision>8</cp:revision>
  <dcterms:created xsi:type="dcterms:W3CDTF">2021-11-15T11:56:13Z</dcterms:created>
  <dcterms:modified xsi:type="dcterms:W3CDTF">2023-10-30T22:34:28Z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0x010100D6B0B71A0CE1564784853BC6685CA1EE</vt:lpwstr>
  </property>
  <property fmtid="{D5CDD505-2E9C-101B-9397-08002B2CF9AE}" pid="3" name="MSIP_Label_1224c02c-f3c8-4f23-b061-562ce37fd57f_Enabled">
    <vt:lpwstr>true</vt:lpwstr>
  </property>
  <property fmtid="{D5CDD505-2E9C-101B-9397-08002B2CF9AE}" pid="4" name="MSIP_Label_1224c02c-f3c8-4f23-b061-562ce37fd57f_SetDate">
    <vt:lpwstr>2023-09-19T16:21:13Z</vt:lpwstr>
  </property>
  <property fmtid="{D5CDD505-2E9C-101B-9397-08002B2CF9AE}" pid="5" name="MSIP_Label_1224c02c-f3c8-4f23-b061-562ce37fd57f_Method">
    <vt:lpwstr>Standard</vt:lpwstr>
  </property>
  <property fmtid="{D5CDD505-2E9C-101B-9397-08002B2CF9AE}" pid="6" name="MSIP_Label_1224c02c-f3c8-4f23-b061-562ce37fd57f_Name">
    <vt:lpwstr>defa4170-0d19-0005-0004-bc88714345d2</vt:lpwstr>
  </property>
  <property fmtid="{D5CDD505-2E9C-101B-9397-08002B2CF9AE}" pid="7" name="MSIP_Label_1224c02c-f3c8-4f23-b061-562ce37fd57f_SiteId">
    <vt:lpwstr>a496ff47-17d6-4fb5-a4da-7777532601a7</vt:lpwstr>
  </property>
  <property fmtid="{D5CDD505-2E9C-101B-9397-08002B2CF9AE}" pid="8" name="MSIP_Label_1224c02c-f3c8-4f23-b061-562ce37fd57f_ActionId">
    <vt:lpwstr>5b2c4079-20a6-4a35-9cc3-719f323f69a4</vt:lpwstr>
  </property>
  <property fmtid="{D5CDD505-2E9C-101B-9397-08002B2CF9AE}" pid="9" name="MSIP_Label_1224c02c-f3c8-4f23-b061-562ce37fd57f_ContentBits">
    <vt:lpwstr>0</vt:lpwstr>
  </property>
</Properties>
</file>