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21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A323F-A3A7-3AB0-EB20-1BFD378DD7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B8F02-EF05-9196-777B-1B11E09DE6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8D1667-A391-8B3D-D3AE-AA47ACA34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59D-8C93-4069-BDB2-63313443E0F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971D2-DF20-9C00-BADC-334C44CF8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44009-A8D5-FD4A-7434-FF2D55F6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B727-B18F-4AF1-BDBE-03FFAAC5E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0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7C18D-CFC6-DDAA-1472-1C088EC47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D04252-5F93-865F-F46C-BE7145211B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17C27-5C33-4C69-486E-2B709DB8A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59D-8C93-4069-BDB2-63313443E0F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12197F-1AC0-DF59-E992-D0B984925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2A0D54-0D21-D0BA-3369-3267C547F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B727-B18F-4AF1-BDBE-03FFAAC5E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39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87BBA7-D64E-9A31-7DD0-A47F09F1DA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E5C8FD-D1C1-7FFE-EA3A-0FBD96AB3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A5A26-94B7-D459-6343-204114F6F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59D-8C93-4069-BDB2-63313443E0F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4AF32-1BD6-0D17-2426-710072387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2BCC2-BB56-0845-020F-BC9F95BB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B727-B18F-4AF1-BDBE-03FFAAC5E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965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00FA-3FF2-F658-3D98-E92A130CF2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EF2B03-BCB0-4A3A-57AE-D1AF7B2990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A63F5-CB8A-5566-541C-57ECDA2A2C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59D-8C93-4069-BDB2-63313443E0F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B3C76C-ABD3-B573-BF6C-AD201CFFE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4105F7-398B-8252-801E-365AC92FE4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B727-B18F-4AF1-BDBE-03FFAAC5E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85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2068-2D25-97E4-9F77-BE2A48D2C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9CF13C-A583-A3F2-28B8-9ABC399AF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16D39-F0BE-FDA3-EF4B-52B88B477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59D-8C93-4069-BDB2-63313443E0F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C6FA8D-4123-C687-DEB5-138D4A5D6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B8BE4-90CA-BE51-EB7C-1FACDC465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B727-B18F-4AF1-BDBE-03FFAAC5E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133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F0981-695A-7D1B-9F7E-229176B01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6B6071-95F9-E89F-1E97-521C50BE5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BC0C6-EE15-9D34-A80D-01665632A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2F0C3-0F80-BEC0-D4A3-368C80D01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59D-8C93-4069-BDB2-63313443E0F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314A6-3C6B-E907-8EFA-4D9738F69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C908E9-519B-77B7-F44B-CD6518194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B727-B18F-4AF1-BDBE-03FFAAC5E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722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B4F10-9A8B-BB9E-31D4-F8EA812AD3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77A73A-AF38-A1BC-92CD-6F555C93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125F70-C935-D190-AC98-A8C6D6AB06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0F7A8F2-6C8B-8100-3DE8-3D48579D27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68C5A7-5F8E-417F-E8F0-B077557E93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EBE7D6-5DAC-8969-0E8D-4E817D31B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59D-8C93-4069-BDB2-63313443E0F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78D576-3D95-630A-FDD4-057401AB4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540737-1E9F-F597-6BB6-7E31D54E4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B727-B18F-4AF1-BDBE-03FFAAC5E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972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D1B23C-C9A3-4D6C-97FF-BB81F1ABD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533D00-DB60-544D-9FEF-8C79BD3B3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59D-8C93-4069-BDB2-63313443E0F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301530-BE85-2F04-7D52-8BC244298E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220F91-A903-18E7-D1A1-D2A391933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B727-B18F-4AF1-BDBE-03FFAAC5E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6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77E89A-134C-3004-5F77-2875DC43E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59D-8C93-4069-BDB2-63313443E0F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46DD9-0EAD-409B-FF21-E5FC2F52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7C28C2-B0BE-D25B-61F6-7ED6CB31EA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B727-B18F-4AF1-BDBE-03FFAAC5E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76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95300-A378-FAF3-5C50-4E9638F39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474BFF-BEF3-1079-7B1B-A31B56A46B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6EACC0-5A4B-1013-2B7B-2C87AB5E08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612BBD-AE77-C4FC-D5DF-74E42C64E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59D-8C93-4069-BDB2-63313443E0F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AC9AB8-AC21-8408-5984-594233D67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24C9B3-17E5-3E71-14A9-54B13972E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B727-B18F-4AF1-BDBE-03FFAAC5E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76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21E69-E953-EE94-D5DE-A10B99B4B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03DF22-90E2-CEA7-78A6-6CD53EE852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A5303E-2B21-CD98-78C5-67CF3D1A62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2D2D20-557E-4EC2-F292-285409DE0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9959D-8C93-4069-BDB2-63313443E0F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6289C-8F5C-6C36-A1F6-E35909A68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10C7CB-CA0B-C470-3347-7D2153AD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3B727-B18F-4AF1-BDBE-03FFAAC5E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940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B8DF0F1-DF23-26E9-B3B2-B9BACF418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AB2AF2-AC94-7127-2CC0-5DF576C57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20EFC-5D6C-0108-096C-FB37BA550B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659959D-8C93-4069-BDB2-63313443E0FF}" type="datetimeFigureOut">
              <a:rPr lang="en-US" smtClean="0"/>
              <a:t>8/20/2025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1026E-D506-2E19-761A-A14E8BBC79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011009-C824-8D7A-8FD5-5BFD0A5DF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53B727-B18F-4AF1-BDBE-03FFAAC5E1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447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70638-761A-D84D-84EE-027A291FC1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D02300-A609-7710-40E2-1ED96AE2C2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yellow cover with text&#10;&#10;AI-generated content may be incorrect.">
            <a:extLst>
              <a:ext uri="{FF2B5EF4-FFF2-40B4-BE49-F238E27FC236}">
                <a16:creationId xmlns:a16="http://schemas.microsoft.com/office/drawing/2014/main" id="{32077C73-7C1E-69CB-2B69-EF642EAAC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09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C92A34-276B-4E5A-152A-E4C51696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children posing for a photo">
            <a:extLst>
              <a:ext uri="{FF2B5EF4-FFF2-40B4-BE49-F238E27FC236}">
                <a16:creationId xmlns:a16="http://schemas.microsoft.com/office/drawing/2014/main" id="{48DBE76F-2AC1-27B2-778D-15237ACFED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736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3016112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587CA9-D1CA-1D72-7B7C-64678199F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ue circle with white text&#10;&#10;AI-generated content may be incorrect.">
            <a:extLst>
              <a:ext uri="{FF2B5EF4-FFF2-40B4-BE49-F238E27FC236}">
                <a16:creationId xmlns:a16="http://schemas.microsoft.com/office/drawing/2014/main" id="{1D3D01FE-3E58-65B3-B21F-201D6AAF10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77" y="0"/>
            <a:ext cx="12210977" cy="6868675"/>
          </a:xfrm>
        </p:spPr>
      </p:pic>
    </p:spTree>
    <p:extLst>
      <p:ext uri="{BB962C8B-B14F-4D97-AF65-F5344CB8AC3E}">
        <p14:creationId xmlns:p14="http://schemas.microsoft.com/office/powerpoint/2010/main" val="2367662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C19FB-6EE2-6DFA-7693-82FC3C747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ue screen with white text">
            <a:extLst>
              <a:ext uri="{FF2B5EF4-FFF2-40B4-BE49-F238E27FC236}">
                <a16:creationId xmlns:a16="http://schemas.microsoft.com/office/drawing/2014/main" id="{75019DF2-159C-989E-067F-9D28ED20BF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04" y="-15246"/>
            <a:ext cx="12219104" cy="6873246"/>
          </a:xfrm>
        </p:spPr>
      </p:pic>
    </p:spTree>
    <p:extLst>
      <p:ext uri="{BB962C8B-B14F-4D97-AF65-F5344CB8AC3E}">
        <p14:creationId xmlns:p14="http://schemas.microsoft.com/office/powerpoint/2010/main" val="2690669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4E206-F569-BA0D-8398-8310ECC5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A group of children playing in a field&#10;&#10;AI-generated content may be incorrect.">
            <a:extLst>
              <a:ext uri="{FF2B5EF4-FFF2-40B4-BE49-F238E27FC236}">
                <a16:creationId xmlns:a16="http://schemas.microsoft.com/office/drawing/2014/main" id="{6B946906-B8E5-24E3-45D4-554B513728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560"/>
          </a:xfrm>
        </p:spPr>
      </p:pic>
    </p:spTree>
    <p:extLst>
      <p:ext uri="{BB962C8B-B14F-4D97-AF65-F5344CB8AC3E}">
        <p14:creationId xmlns:p14="http://schemas.microsoft.com/office/powerpoint/2010/main" val="2749348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DC525-F254-1928-B193-FD7FAE03A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ue and orange background with white text">
            <a:extLst>
              <a:ext uri="{FF2B5EF4-FFF2-40B4-BE49-F238E27FC236}">
                <a16:creationId xmlns:a16="http://schemas.microsoft.com/office/drawing/2014/main" id="{12B83B74-0DA6-3B2D-227F-C6818EE55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08" y="-1"/>
            <a:ext cx="12226907" cy="6877635"/>
          </a:xfrm>
        </p:spPr>
      </p:pic>
    </p:spTree>
    <p:extLst>
      <p:ext uri="{BB962C8B-B14F-4D97-AF65-F5344CB8AC3E}">
        <p14:creationId xmlns:p14="http://schemas.microsoft.com/office/powerpoint/2010/main" val="3568226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0E232-0218-03A3-DF17-9456FDD8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ue and white text on a blue background&#10;&#10;AI-generated content may be incorrect.">
            <a:extLst>
              <a:ext uri="{FF2B5EF4-FFF2-40B4-BE49-F238E27FC236}">
                <a16:creationId xmlns:a16="http://schemas.microsoft.com/office/drawing/2014/main" id="{6E4FFD51-3D1B-26C0-FD73-84546BEB2E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560"/>
            <a:ext cx="12201098" cy="7057559"/>
          </a:xfrm>
        </p:spPr>
      </p:pic>
    </p:spTree>
    <p:extLst>
      <p:ext uri="{BB962C8B-B14F-4D97-AF65-F5344CB8AC3E}">
        <p14:creationId xmlns:p14="http://schemas.microsoft.com/office/powerpoint/2010/main" val="2564587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27716-FDC9-AD0D-728E-799D6D5C4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children in a gym">
            <a:extLst>
              <a:ext uri="{FF2B5EF4-FFF2-40B4-BE49-F238E27FC236}">
                <a16:creationId xmlns:a16="http://schemas.microsoft.com/office/drawing/2014/main" id="{DB4B1694-8C74-D69F-0AF8-469C88D6B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3955887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E20F-52F7-B36F-E632-3ADDC1831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playing football with a football&#10;&#10;AI-generated content may be incorrect.">
            <a:extLst>
              <a:ext uri="{FF2B5EF4-FFF2-40B4-BE49-F238E27FC236}">
                <a16:creationId xmlns:a16="http://schemas.microsoft.com/office/drawing/2014/main" id="{E3058FF5-E5C6-4ACA-4BD3-E43153953F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1" y="-2600"/>
            <a:ext cx="12196622" cy="6860600"/>
          </a:xfrm>
        </p:spPr>
      </p:pic>
    </p:spTree>
    <p:extLst>
      <p:ext uri="{BB962C8B-B14F-4D97-AF65-F5344CB8AC3E}">
        <p14:creationId xmlns:p14="http://schemas.microsoft.com/office/powerpoint/2010/main" val="204128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0B91-D1E9-AD39-554D-6F570A67C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on a gymnastic ring">
            <a:extLst>
              <a:ext uri="{FF2B5EF4-FFF2-40B4-BE49-F238E27FC236}">
                <a16:creationId xmlns:a16="http://schemas.microsoft.com/office/drawing/2014/main" id="{0ED5C82E-37DF-20C4-5841-AE3FFE1340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" y="-24934"/>
            <a:ext cx="12236327" cy="6882934"/>
          </a:xfrm>
        </p:spPr>
      </p:pic>
    </p:spTree>
    <p:extLst>
      <p:ext uri="{BB962C8B-B14F-4D97-AF65-F5344CB8AC3E}">
        <p14:creationId xmlns:p14="http://schemas.microsoft.com/office/powerpoint/2010/main" val="1956225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8E327-8AE3-474C-BE77-76369709A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blue screen with white text&#10;&#10;AI-generated content may be incorrect.">
            <a:extLst>
              <a:ext uri="{FF2B5EF4-FFF2-40B4-BE49-F238E27FC236}">
                <a16:creationId xmlns:a16="http://schemas.microsoft.com/office/drawing/2014/main" id="{4D66F66C-AD67-80BB-0B6D-70F51F41BC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19" y="0"/>
            <a:ext cx="12200419" cy="6862735"/>
          </a:xfrm>
        </p:spPr>
      </p:pic>
    </p:spTree>
    <p:extLst>
      <p:ext uri="{BB962C8B-B14F-4D97-AF65-F5344CB8AC3E}">
        <p14:creationId xmlns:p14="http://schemas.microsoft.com/office/powerpoint/2010/main" val="269813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EF3A77-B0DC-9BAC-C7D1-240B4E8F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close-up of a report">
            <a:extLst>
              <a:ext uri="{FF2B5EF4-FFF2-40B4-BE49-F238E27FC236}">
                <a16:creationId xmlns:a16="http://schemas.microsoft.com/office/drawing/2014/main" id="{F76C13ED-FEDD-8108-77C6-8DE88EFF9C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04" y="7226"/>
            <a:ext cx="12219104" cy="6873246"/>
          </a:xfrm>
        </p:spPr>
      </p:pic>
    </p:spTree>
    <p:extLst>
      <p:ext uri="{BB962C8B-B14F-4D97-AF65-F5344CB8AC3E}">
        <p14:creationId xmlns:p14="http://schemas.microsoft.com/office/powerpoint/2010/main" val="1481480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9B7D9-D8F3-8FCD-28B8-ECE8EC661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group of children in a field&#10;&#10;AI-generated content may be incorrect.">
            <a:extLst>
              <a:ext uri="{FF2B5EF4-FFF2-40B4-BE49-F238E27FC236}">
                <a16:creationId xmlns:a16="http://schemas.microsoft.com/office/drawing/2014/main" id="{4B452531-F09F-09B1-E66E-26AB2F6598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0" y="0"/>
            <a:ext cx="12163049" cy="6898207"/>
          </a:xfrm>
        </p:spPr>
      </p:pic>
    </p:spTree>
    <p:extLst>
      <p:ext uri="{BB962C8B-B14F-4D97-AF65-F5344CB8AC3E}">
        <p14:creationId xmlns:p14="http://schemas.microsoft.com/office/powerpoint/2010/main" val="326851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Osman</dc:creator>
  <cp:lastModifiedBy>Katie Osman</cp:lastModifiedBy>
  <cp:revision>1</cp:revision>
  <dcterms:created xsi:type="dcterms:W3CDTF">2025-08-20T19:00:33Z</dcterms:created>
  <dcterms:modified xsi:type="dcterms:W3CDTF">2025-08-20T19:16:26Z</dcterms:modified>
</cp:coreProperties>
</file>